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6"/>
  </p:notesMasterIdLst>
  <p:sldIdLst>
    <p:sldId id="256" r:id="rId3"/>
    <p:sldId id="258" r:id="rId4"/>
    <p:sldId id="263" r:id="rId5"/>
    <p:sldId id="265" r:id="rId6"/>
    <p:sldId id="260" r:id="rId7"/>
    <p:sldId id="266" r:id="rId8"/>
    <p:sldId id="268" r:id="rId9"/>
    <p:sldId id="269" r:id="rId10"/>
    <p:sldId id="276" r:id="rId11"/>
    <p:sldId id="309" r:id="rId12"/>
    <p:sldId id="308" r:id="rId13"/>
    <p:sldId id="303" r:id="rId14"/>
    <p:sldId id="304" r:id="rId15"/>
    <p:sldId id="305" r:id="rId16"/>
    <p:sldId id="307" r:id="rId17"/>
    <p:sldId id="325" r:id="rId18"/>
    <p:sldId id="312" r:id="rId19"/>
    <p:sldId id="327" r:id="rId20"/>
    <p:sldId id="311" r:id="rId21"/>
    <p:sldId id="318" r:id="rId22"/>
    <p:sldId id="343" r:id="rId23"/>
    <p:sldId id="345" r:id="rId24"/>
    <p:sldId id="324" r:id="rId25"/>
  </p:sldIdLst>
  <p:sldSz cx="18288000" cy="10287000"/>
  <p:notesSz cx="6858000" cy="9144000"/>
  <p:embeddedFontLst>
    <p:embeddedFont>
      <p:font typeface="Lato" panose="020B0604020202020204" charset="0"/>
      <p:regular r:id="rId27"/>
      <p:bold r:id="rId28"/>
      <p:italic r:id="rId29"/>
      <p:boldItalic r:id="rId30"/>
    </p:embeddedFont>
    <p:embeddedFont>
      <p:font typeface="Monotype Corsiva" panose="020B0604020202020204" charset="0"/>
      <p:italic r:id="rId31"/>
    </p:embeddedFont>
    <p:embeddedFont>
      <p:font typeface="Nirmala UI Semilight" panose="020B0402040204020203" pitchFamily="34" charset="0"/>
      <p:regular r:id="rId32"/>
    </p:embeddedFont>
    <p:embeddedFont>
      <p:font typeface="Oswald" panose="020B0604020202020204" charset="0"/>
      <p:regular r:id="rId33"/>
      <p:bold r:id="rId34"/>
    </p:embeddedFont>
    <p:embeddedFont>
      <p:font typeface="Poppins" panose="020B0604020202020204" charset="0"/>
      <p:regular r:id="rId35"/>
      <p:bold r:id="rId36"/>
      <p:italic r:id="rId37"/>
      <p:boldItalic r:id="rId38"/>
    </p:embeddedFont>
    <p:embeddedFont>
      <p:font typeface="Prompt Bold" panose="020B0604020202020204" charset="-34"/>
      <p:regular r:id="rId39"/>
      <p:bold r:id="rId40"/>
      <p:boldItalic r:id="rId41"/>
    </p:embeddedFont>
    <p:embeddedFont>
      <p:font typeface="Raleway" panose="020B0604020202020204" charset="0"/>
      <p:regular r:id="rId42"/>
      <p:bold r:id="rId43"/>
      <p:italic r:id="rId44"/>
      <p:boldItalic r:id="rId45"/>
    </p:embeddedFont>
    <p:embeddedFont>
      <p:font typeface="Tw Cen MT" panose="020B0604020202020204" charset="0"/>
      <p:regular r:id="rId46"/>
      <p:bold r:id="rId47"/>
      <p:italic r:id="rId48"/>
      <p:boldItalic r:id="rId49"/>
    </p:embeddedFont>
    <p:embeddedFont>
      <p:font typeface="Tw Cen MT Condensed" panose="020B0604020202020204" charset="0"/>
      <p:regular r:id="rId50"/>
      <p:bold r:id="rId51"/>
    </p:embeddedFont>
    <p:embeddedFont>
      <p:font typeface="Wingdings 3" panose="020B0604020202020204" charset="2"/>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CC1302-72A2-4E3F-AEBF-A5321A4F57B6}" v="34" dt="2024-08-28T21:45:11.265"/>
    <p1510:client id="{2DE64852-14CA-4A43-A021-93A5659E57E3}" v="3" dt="2024-08-28T22:16:44.586"/>
    <p1510:client id="{2FDB10DC-6F9D-2C8D-8BB0-07D0392E7B03}" v="34" dt="2024-08-29T18:24:08.372"/>
    <p1510:client id="{E040EC00-5C21-45CA-97E3-27253E6A82EB}" v="496" dt="2024-08-29T18:28:54.8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3.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2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8.xml"/><Relationship Id="rId41" Type="http://schemas.openxmlformats.org/officeDocument/2006/relationships/font" Target="fonts/font15.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 Id="rId57" Type="http://schemas.microsoft.com/office/2016/11/relationships/changesInfo" Target="changesInfos/changesInfo1.xml"/><Relationship Id="rId10" Type="http://schemas.openxmlformats.org/officeDocument/2006/relationships/slide" Target="slides/slide8.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font" Target="fonts/font2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saszar Katherine" userId="ca0561b4-2a3f-427f-bf24-2965fd007557" providerId="ADAL" clId="{E040EC00-5C21-45CA-97E3-27253E6A82EB}"/>
    <pc:docChg chg="undo custSel delSld modSld">
      <pc:chgData name="Csaszar Katherine" userId="ca0561b4-2a3f-427f-bf24-2965fd007557" providerId="ADAL" clId="{E040EC00-5C21-45CA-97E3-27253E6A82EB}" dt="2024-08-29T18:28:54.804" v="587" actId="20577"/>
      <pc:docMkLst>
        <pc:docMk/>
      </pc:docMkLst>
      <pc:sldChg chg="addSp delSp modSp mod modTransition delAnim modAnim">
        <pc:chgData name="Csaszar Katherine" userId="ca0561b4-2a3f-427f-bf24-2965fd007557" providerId="ADAL" clId="{E040EC00-5C21-45CA-97E3-27253E6A82EB}" dt="2024-08-29T13:45:38.786" v="15" actId="478"/>
        <pc:sldMkLst>
          <pc:docMk/>
          <pc:sldMk cId="0" sldId="256"/>
        </pc:sldMkLst>
        <pc:picChg chg="add del mod">
          <ac:chgData name="Csaszar Katherine" userId="ca0561b4-2a3f-427f-bf24-2965fd007557" providerId="ADAL" clId="{E040EC00-5C21-45CA-97E3-27253E6A82EB}" dt="2024-08-29T13:31:09.206" v="8"/>
          <ac:picMkLst>
            <pc:docMk/>
            <pc:sldMk cId="0" sldId="256"/>
            <ac:picMk id="7" creationId="{74AD3E42-71CA-4F27-BF79-260FD7BAD444}"/>
          </ac:picMkLst>
        </pc:picChg>
        <pc:picChg chg="add del mod ord">
          <ac:chgData name="Csaszar Katherine" userId="ca0561b4-2a3f-427f-bf24-2965fd007557" providerId="ADAL" clId="{E040EC00-5C21-45CA-97E3-27253E6A82EB}" dt="2024-08-29T13:31:22.359" v="9"/>
          <ac:picMkLst>
            <pc:docMk/>
            <pc:sldMk cId="0" sldId="256"/>
            <ac:picMk id="8" creationId="{8039F09C-474E-F4F7-DCD6-59AC2E799C2B}"/>
          </ac:picMkLst>
        </pc:picChg>
        <pc:picChg chg="add del mod">
          <ac:chgData name="Csaszar Katherine" userId="ca0561b4-2a3f-427f-bf24-2965fd007557" providerId="ADAL" clId="{E040EC00-5C21-45CA-97E3-27253E6A82EB}" dt="2024-08-29T13:45:38.786" v="15" actId="478"/>
          <ac:picMkLst>
            <pc:docMk/>
            <pc:sldMk cId="0" sldId="256"/>
            <ac:picMk id="9" creationId="{3BA27AC4-9ECE-48B1-063C-F920A3A14E6E}"/>
          </ac:picMkLst>
        </pc:picChg>
      </pc:sldChg>
      <pc:sldChg chg="addSp delSp modSp del mod modTransition delAnim modAnim">
        <pc:chgData name="Csaszar Katherine" userId="ca0561b4-2a3f-427f-bf24-2965fd007557" providerId="ADAL" clId="{E040EC00-5C21-45CA-97E3-27253E6A82EB}" dt="2024-08-29T17:47:10.902" v="95" actId="2696"/>
        <pc:sldMkLst>
          <pc:docMk/>
          <pc:sldMk cId="0" sldId="257"/>
        </pc:sldMkLst>
        <pc:picChg chg="add del mod">
          <ac:chgData name="Csaszar Katherine" userId="ca0561b4-2a3f-427f-bf24-2965fd007557" providerId="ADAL" clId="{E040EC00-5C21-45CA-97E3-27253E6A82EB}" dt="2024-08-29T13:31:09.206" v="8"/>
          <ac:picMkLst>
            <pc:docMk/>
            <pc:sldMk cId="0" sldId="257"/>
            <ac:picMk id="4" creationId="{040DF48A-1171-79DF-75B3-6A105C431AE5}"/>
          </ac:picMkLst>
        </pc:picChg>
        <pc:picChg chg="add del mod ord">
          <ac:chgData name="Csaszar Katherine" userId="ca0561b4-2a3f-427f-bf24-2965fd007557" providerId="ADAL" clId="{E040EC00-5C21-45CA-97E3-27253E6A82EB}" dt="2024-08-29T13:31:22.359" v="9"/>
          <ac:picMkLst>
            <pc:docMk/>
            <pc:sldMk cId="0" sldId="257"/>
            <ac:picMk id="5" creationId="{2AD1968B-1102-5488-4C77-9CE5D3231E99}"/>
          </ac:picMkLst>
        </pc:picChg>
        <pc:picChg chg="add del mod">
          <ac:chgData name="Csaszar Katherine" userId="ca0561b4-2a3f-427f-bf24-2965fd007557" providerId="ADAL" clId="{E040EC00-5C21-45CA-97E3-27253E6A82EB}" dt="2024-08-29T13:45:32.320" v="14" actId="478"/>
          <ac:picMkLst>
            <pc:docMk/>
            <pc:sldMk cId="0" sldId="257"/>
            <ac:picMk id="8" creationId="{70E3C435-CAD1-40A0-3F42-B26339350839}"/>
          </ac:picMkLst>
        </pc:picChg>
      </pc:sldChg>
      <pc:sldChg chg="addSp delSp modSp mod modTransition delAnim modAnim">
        <pc:chgData name="Csaszar Katherine" userId="ca0561b4-2a3f-427f-bf24-2965fd007557" providerId="ADAL" clId="{E040EC00-5C21-45CA-97E3-27253E6A82EB}" dt="2024-08-29T13:45:19.670" v="12" actId="478"/>
        <pc:sldMkLst>
          <pc:docMk/>
          <pc:sldMk cId="0" sldId="258"/>
        </pc:sldMkLst>
        <pc:picChg chg="add del mod">
          <ac:chgData name="Csaszar Katherine" userId="ca0561b4-2a3f-427f-bf24-2965fd007557" providerId="ADAL" clId="{E040EC00-5C21-45CA-97E3-27253E6A82EB}" dt="2024-08-29T13:31:09.206" v="8"/>
          <ac:picMkLst>
            <pc:docMk/>
            <pc:sldMk cId="0" sldId="258"/>
            <ac:picMk id="6" creationId="{CFF4B077-FF46-B3F7-7278-AA2D70DDFA52}"/>
          </ac:picMkLst>
        </pc:picChg>
        <pc:picChg chg="add del mod ord">
          <ac:chgData name="Csaszar Katherine" userId="ca0561b4-2a3f-427f-bf24-2965fd007557" providerId="ADAL" clId="{E040EC00-5C21-45CA-97E3-27253E6A82EB}" dt="2024-08-29T13:31:22.359" v="9"/>
          <ac:picMkLst>
            <pc:docMk/>
            <pc:sldMk cId="0" sldId="258"/>
            <ac:picMk id="9" creationId="{FD310372-9E2A-7982-DD87-F1F9F85B6873}"/>
          </ac:picMkLst>
        </pc:picChg>
        <pc:picChg chg="add del mod">
          <ac:chgData name="Csaszar Katherine" userId="ca0561b4-2a3f-427f-bf24-2965fd007557" providerId="ADAL" clId="{E040EC00-5C21-45CA-97E3-27253E6A82EB}" dt="2024-08-29T13:45:19.670" v="12" actId="478"/>
          <ac:picMkLst>
            <pc:docMk/>
            <pc:sldMk cId="0" sldId="258"/>
            <ac:picMk id="10" creationId="{DDCC20A1-1566-1BB5-79A6-343F0E39F99B}"/>
          </ac:picMkLst>
        </pc:picChg>
      </pc:sldChg>
      <pc:sldChg chg="addSp delSp modSp mod modTransition modAnim">
        <pc:chgData name="Csaszar Katherine" userId="ca0561b4-2a3f-427f-bf24-2965fd007557" providerId="ADAL" clId="{E040EC00-5C21-45CA-97E3-27253E6A82EB}" dt="2024-08-29T13:45:55.397" v="16" actId="478"/>
        <pc:sldMkLst>
          <pc:docMk/>
          <pc:sldMk cId="0" sldId="260"/>
        </pc:sldMkLst>
        <pc:picChg chg="add del mod">
          <ac:chgData name="Csaszar Katherine" userId="ca0561b4-2a3f-427f-bf24-2965fd007557" providerId="ADAL" clId="{E040EC00-5C21-45CA-97E3-27253E6A82EB}" dt="2024-08-29T13:31:09.206" v="8"/>
          <ac:picMkLst>
            <pc:docMk/>
            <pc:sldMk cId="0" sldId="260"/>
            <ac:picMk id="5" creationId="{08D315BA-6BC6-BF0F-8023-2085B496F313}"/>
          </ac:picMkLst>
        </pc:picChg>
        <pc:picChg chg="add del mod ord">
          <ac:chgData name="Csaszar Katherine" userId="ca0561b4-2a3f-427f-bf24-2965fd007557" providerId="ADAL" clId="{E040EC00-5C21-45CA-97E3-27253E6A82EB}" dt="2024-08-29T13:45:55.397" v="16" actId="478"/>
          <ac:picMkLst>
            <pc:docMk/>
            <pc:sldMk cId="0" sldId="260"/>
            <ac:picMk id="10" creationId="{371E24F0-0B14-ED5B-61D6-14C72F24CFD8}"/>
          </ac:picMkLst>
        </pc:picChg>
      </pc:sldChg>
      <pc:sldChg chg="addSp delSp modSp del mod modTransition delAnim modAnim">
        <pc:chgData name="Csaszar Katherine" userId="ca0561b4-2a3f-427f-bf24-2965fd007557" providerId="ADAL" clId="{E040EC00-5C21-45CA-97E3-27253E6A82EB}" dt="2024-08-29T17:47:16.901" v="96" actId="2696"/>
        <pc:sldMkLst>
          <pc:docMk/>
          <pc:sldMk cId="2109239075" sldId="262"/>
        </pc:sldMkLst>
        <pc:picChg chg="add del mod">
          <ac:chgData name="Csaszar Katherine" userId="ca0561b4-2a3f-427f-bf24-2965fd007557" providerId="ADAL" clId="{E040EC00-5C21-45CA-97E3-27253E6A82EB}" dt="2024-08-29T13:31:09.206" v="8"/>
          <ac:picMkLst>
            <pc:docMk/>
            <pc:sldMk cId="2109239075" sldId="262"/>
            <ac:picMk id="3" creationId="{0DAF1D24-20AF-6C95-395C-4D7E5024E8B4}"/>
          </ac:picMkLst>
        </pc:picChg>
        <pc:picChg chg="add del mod ord">
          <ac:chgData name="Csaszar Katherine" userId="ca0561b4-2a3f-427f-bf24-2965fd007557" providerId="ADAL" clId="{E040EC00-5C21-45CA-97E3-27253E6A82EB}" dt="2024-08-29T13:31:22.359" v="9"/>
          <ac:picMkLst>
            <pc:docMk/>
            <pc:sldMk cId="2109239075" sldId="262"/>
            <ac:picMk id="5" creationId="{A5C8F131-7B35-7B7B-11FB-E16221D2A6BC}"/>
          </ac:picMkLst>
        </pc:picChg>
        <pc:picChg chg="add del mod">
          <ac:chgData name="Csaszar Katherine" userId="ca0561b4-2a3f-427f-bf24-2965fd007557" providerId="ADAL" clId="{E040EC00-5C21-45CA-97E3-27253E6A82EB}" dt="2024-08-29T13:45:26.391" v="13" actId="478"/>
          <ac:picMkLst>
            <pc:docMk/>
            <pc:sldMk cId="2109239075" sldId="262"/>
            <ac:picMk id="6" creationId="{2C78B3F0-A10E-AA8E-BD2F-242F445272E0}"/>
          </ac:picMkLst>
        </pc:picChg>
      </pc:sldChg>
      <pc:sldChg chg="addSp delSp modSp mod modTransition delAnim modAnim">
        <pc:chgData name="Csaszar Katherine" userId="ca0561b4-2a3f-427f-bf24-2965fd007557" providerId="ADAL" clId="{E040EC00-5C21-45CA-97E3-27253E6A82EB}" dt="2024-08-29T13:45:09.776" v="11" actId="478"/>
        <pc:sldMkLst>
          <pc:docMk/>
          <pc:sldMk cId="1180762062" sldId="263"/>
        </pc:sldMkLst>
        <pc:picChg chg="add del mod">
          <ac:chgData name="Csaszar Katherine" userId="ca0561b4-2a3f-427f-bf24-2965fd007557" providerId="ADAL" clId="{E040EC00-5C21-45CA-97E3-27253E6A82EB}" dt="2024-08-29T13:31:09.206" v="8"/>
          <ac:picMkLst>
            <pc:docMk/>
            <pc:sldMk cId="1180762062" sldId="263"/>
            <ac:picMk id="6" creationId="{CEA77037-B692-319B-DF34-AEB645FC3574}"/>
          </ac:picMkLst>
        </pc:picChg>
        <pc:picChg chg="add del mod ord">
          <ac:chgData name="Csaszar Katherine" userId="ca0561b4-2a3f-427f-bf24-2965fd007557" providerId="ADAL" clId="{E040EC00-5C21-45CA-97E3-27253E6A82EB}" dt="2024-08-29T13:31:22.359" v="9"/>
          <ac:picMkLst>
            <pc:docMk/>
            <pc:sldMk cId="1180762062" sldId="263"/>
            <ac:picMk id="7" creationId="{C4D63B3B-1F1E-33F0-CC3A-302284D6839A}"/>
          </ac:picMkLst>
        </pc:picChg>
        <pc:picChg chg="add del mod">
          <ac:chgData name="Csaszar Katherine" userId="ca0561b4-2a3f-427f-bf24-2965fd007557" providerId="ADAL" clId="{E040EC00-5C21-45CA-97E3-27253E6A82EB}" dt="2024-08-29T13:45:09.776" v="11" actId="478"/>
          <ac:picMkLst>
            <pc:docMk/>
            <pc:sldMk cId="1180762062" sldId="263"/>
            <ac:picMk id="9" creationId="{B8357162-DA2F-45DB-7101-E2AB5D5403FA}"/>
          </ac:picMkLst>
        </pc:picChg>
      </pc:sldChg>
      <pc:sldChg chg="addSp delSp modSp mod modTransition modAnim">
        <pc:chgData name="Csaszar Katherine" userId="ca0561b4-2a3f-427f-bf24-2965fd007557" providerId="ADAL" clId="{E040EC00-5C21-45CA-97E3-27253E6A82EB}" dt="2024-08-29T17:50:30.483" v="119" actId="20577"/>
        <pc:sldMkLst>
          <pc:docMk/>
          <pc:sldMk cId="1588479735" sldId="265"/>
        </pc:sldMkLst>
        <pc:spChg chg="mod">
          <ac:chgData name="Csaszar Katherine" userId="ca0561b4-2a3f-427f-bf24-2965fd007557" providerId="ADAL" clId="{E040EC00-5C21-45CA-97E3-27253E6A82EB}" dt="2024-08-29T17:50:30.483" v="119" actId="20577"/>
          <ac:spMkLst>
            <pc:docMk/>
            <pc:sldMk cId="1588479735" sldId="265"/>
            <ac:spMk id="10" creationId="{211C4B66-DE08-1680-F311-037A47F9A3F5}"/>
          </ac:spMkLst>
        </pc:spChg>
        <pc:picChg chg="add del mod">
          <ac:chgData name="Csaszar Katherine" userId="ca0561b4-2a3f-427f-bf24-2965fd007557" providerId="ADAL" clId="{E040EC00-5C21-45CA-97E3-27253E6A82EB}" dt="2024-08-29T13:31:09.206" v="8"/>
          <ac:picMkLst>
            <pc:docMk/>
            <pc:sldMk cId="1588479735" sldId="265"/>
            <ac:picMk id="11" creationId="{C1A7BA4A-355A-D97F-B00B-9D3612040E75}"/>
          </ac:picMkLst>
        </pc:picChg>
        <pc:picChg chg="add del mod ord">
          <ac:chgData name="Csaszar Katherine" userId="ca0561b4-2a3f-427f-bf24-2965fd007557" providerId="ADAL" clId="{E040EC00-5C21-45CA-97E3-27253E6A82EB}" dt="2024-08-29T13:44:37.800" v="10" actId="478"/>
          <ac:picMkLst>
            <pc:docMk/>
            <pc:sldMk cId="1588479735" sldId="265"/>
            <ac:picMk id="12" creationId="{45747F79-6019-1835-5ED7-AECACEF1EFBE}"/>
          </ac:picMkLst>
        </pc:picChg>
      </pc:sldChg>
      <pc:sldChg chg="modTransition">
        <pc:chgData name="Csaszar Katherine" userId="ca0561b4-2a3f-427f-bf24-2965fd007557" providerId="ADAL" clId="{E040EC00-5C21-45CA-97E3-27253E6A82EB}" dt="2024-08-29T13:31:09.206" v="8"/>
        <pc:sldMkLst>
          <pc:docMk/>
          <pc:sldMk cId="374716568" sldId="266"/>
        </pc:sldMkLst>
      </pc:sldChg>
      <pc:sldChg chg="del modTransition">
        <pc:chgData name="Csaszar Katherine" userId="ca0561b4-2a3f-427f-bf24-2965fd007557" providerId="ADAL" clId="{E040EC00-5C21-45CA-97E3-27253E6A82EB}" dt="2024-08-29T17:51:06.001" v="120" actId="2696"/>
        <pc:sldMkLst>
          <pc:docMk/>
          <pc:sldMk cId="2200808299" sldId="267"/>
        </pc:sldMkLst>
      </pc:sldChg>
      <pc:sldChg chg="modTransition">
        <pc:chgData name="Csaszar Katherine" userId="ca0561b4-2a3f-427f-bf24-2965fd007557" providerId="ADAL" clId="{E040EC00-5C21-45CA-97E3-27253E6A82EB}" dt="2024-08-29T13:31:09.206" v="8"/>
        <pc:sldMkLst>
          <pc:docMk/>
          <pc:sldMk cId="1458158004" sldId="268"/>
        </pc:sldMkLst>
      </pc:sldChg>
      <pc:sldChg chg="modSp mod modTransition">
        <pc:chgData name="Csaszar Katherine" userId="ca0561b4-2a3f-427f-bf24-2965fd007557" providerId="ADAL" clId="{E040EC00-5C21-45CA-97E3-27253E6A82EB}" dt="2024-08-29T17:58:39.663" v="130" actId="14100"/>
        <pc:sldMkLst>
          <pc:docMk/>
          <pc:sldMk cId="1769696754" sldId="269"/>
        </pc:sldMkLst>
        <pc:graphicFrameChg chg="modGraphic">
          <ac:chgData name="Csaszar Katherine" userId="ca0561b4-2a3f-427f-bf24-2965fd007557" providerId="ADAL" clId="{E040EC00-5C21-45CA-97E3-27253E6A82EB}" dt="2024-08-29T17:58:39.663" v="130" actId="14100"/>
          <ac:graphicFrameMkLst>
            <pc:docMk/>
            <pc:sldMk cId="1769696754" sldId="269"/>
            <ac:graphicFrameMk id="2" creationId="{3EAFB4E1-F164-E240-6374-641FD00FFED4}"/>
          </ac:graphicFrameMkLst>
        </pc:graphicFrameChg>
      </pc:sldChg>
      <pc:sldChg chg="modTransition">
        <pc:chgData name="Csaszar Katherine" userId="ca0561b4-2a3f-427f-bf24-2965fd007557" providerId="ADAL" clId="{E040EC00-5C21-45CA-97E3-27253E6A82EB}" dt="2024-08-29T13:31:09.206" v="8"/>
        <pc:sldMkLst>
          <pc:docMk/>
          <pc:sldMk cId="0" sldId="276"/>
        </pc:sldMkLst>
      </pc:sldChg>
      <pc:sldChg chg="del modTransition">
        <pc:chgData name="Csaszar Katherine" userId="ca0561b4-2a3f-427f-bf24-2965fd007557" providerId="ADAL" clId="{E040EC00-5C21-45CA-97E3-27253E6A82EB}" dt="2024-08-29T18:02:05.592" v="181" actId="2696"/>
        <pc:sldMkLst>
          <pc:docMk/>
          <pc:sldMk cId="3250072113" sldId="301"/>
        </pc:sldMkLst>
      </pc:sldChg>
      <pc:sldChg chg="modSp modTransition modNotesTx">
        <pc:chgData name="Csaszar Katherine" userId="ca0561b4-2a3f-427f-bf24-2965fd007557" providerId="ADAL" clId="{E040EC00-5C21-45CA-97E3-27253E6A82EB}" dt="2024-08-29T18:07:05.313" v="274" actId="20577"/>
        <pc:sldMkLst>
          <pc:docMk/>
          <pc:sldMk cId="3486681896" sldId="303"/>
        </pc:sldMkLst>
        <pc:graphicFrameChg chg="mod">
          <ac:chgData name="Csaszar Katherine" userId="ca0561b4-2a3f-427f-bf24-2965fd007557" providerId="ADAL" clId="{E040EC00-5C21-45CA-97E3-27253E6A82EB}" dt="2024-08-29T18:04:38.533" v="183" actId="20577"/>
          <ac:graphicFrameMkLst>
            <pc:docMk/>
            <pc:sldMk cId="3486681896" sldId="303"/>
            <ac:graphicFrameMk id="17" creationId="{E7F558DE-6E0E-F5BA-B5BB-B61FCC0F5D02}"/>
          </ac:graphicFrameMkLst>
        </pc:graphicFrameChg>
      </pc:sldChg>
      <pc:sldChg chg="modSp mod modTransition">
        <pc:chgData name="Csaszar Katherine" userId="ca0561b4-2a3f-427f-bf24-2965fd007557" providerId="ADAL" clId="{E040EC00-5C21-45CA-97E3-27253E6A82EB}" dt="2024-08-29T18:07:31.169" v="277" actId="1076"/>
        <pc:sldMkLst>
          <pc:docMk/>
          <pc:sldMk cId="2309680413" sldId="304"/>
        </pc:sldMkLst>
        <pc:spChg chg="mod">
          <ac:chgData name="Csaszar Katherine" userId="ca0561b4-2a3f-427f-bf24-2965fd007557" providerId="ADAL" clId="{E040EC00-5C21-45CA-97E3-27253E6A82EB}" dt="2024-08-29T18:07:31.169" v="277" actId="1076"/>
          <ac:spMkLst>
            <pc:docMk/>
            <pc:sldMk cId="2309680413" sldId="304"/>
            <ac:spMk id="11" creationId="{6C4D5C6B-BE56-48D5-AE56-3A31682F7E51}"/>
          </ac:spMkLst>
        </pc:spChg>
        <pc:picChg chg="mod">
          <ac:chgData name="Csaszar Katherine" userId="ca0561b4-2a3f-427f-bf24-2965fd007557" providerId="ADAL" clId="{E040EC00-5C21-45CA-97E3-27253E6A82EB}" dt="2024-08-29T18:07:24.491" v="276" actId="1076"/>
          <ac:picMkLst>
            <pc:docMk/>
            <pc:sldMk cId="2309680413" sldId="304"/>
            <ac:picMk id="6146" creationId="{3CFC23BE-4804-9B91-BBFF-A35400F5237F}"/>
          </ac:picMkLst>
        </pc:picChg>
      </pc:sldChg>
      <pc:sldChg chg="modTransition">
        <pc:chgData name="Csaszar Katherine" userId="ca0561b4-2a3f-427f-bf24-2965fd007557" providerId="ADAL" clId="{E040EC00-5C21-45CA-97E3-27253E6A82EB}" dt="2024-08-29T13:31:09.206" v="8"/>
        <pc:sldMkLst>
          <pc:docMk/>
          <pc:sldMk cId="3707896478" sldId="305"/>
        </pc:sldMkLst>
      </pc:sldChg>
      <pc:sldChg chg="modSp modTransition modNotesTx">
        <pc:chgData name="Csaszar Katherine" userId="ca0561b4-2a3f-427f-bf24-2965fd007557" providerId="ADAL" clId="{E040EC00-5C21-45CA-97E3-27253E6A82EB}" dt="2024-08-29T18:28:54.804" v="587" actId="20577"/>
        <pc:sldMkLst>
          <pc:docMk/>
          <pc:sldMk cId="2073899998" sldId="307"/>
        </pc:sldMkLst>
        <pc:picChg chg="mod">
          <ac:chgData name="Csaszar Katherine" userId="ca0561b4-2a3f-427f-bf24-2965fd007557" providerId="ADAL" clId="{E040EC00-5C21-45CA-97E3-27253E6A82EB}" dt="2024-08-29T18:08:15.787" v="278" actId="14100"/>
          <ac:picMkLst>
            <pc:docMk/>
            <pc:sldMk cId="2073899998" sldId="307"/>
            <ac:picMk id="5122" creationId="{D81BF3A0-01F3-779E-938F-E1ADA22420F1}"/>
          </ac:picMkLst>
        </pc:picChg>
      </pc:sldChg>
      <pc:sldChg chg="modTransition">
        <pc:chgData name="Csaszar Katherine" userId="ca0561b4-2a3f-427f-bf24-2965fd007557" providerId="ADAL" clId="{E040EC00-5C21-45CA-97E3-27253E6A82EB}" dt="2024-08-29T13:31:09.206" v="8"/>
        <pc:sldMkLst>
          <pc:docMk/>
          <pc:sldMk cId="970064281" sldId="308"/>
        </pc:sldMkLst>
      </pc:sldChg>
      <pc:sldChg chg="modSp mod modTransition">
        <pc:chgData name="Csaszar Katherine" userId="ca0561b4-2a3f-427f-bf24-2965fd007557" providerId="ADAL" clId="{E040EC00-5C21-45CA-97E3-27253E6A82EB}" dt="2024-08-29T18:01:02.476" v="180" actId="20577"/>
        <pc:sldMkLst>
          <pc:docMk/>
          <pc:sldMk cId="2488202871" sldId="309"/>
        </pc:sldMkLst>
        <pc:spChg chg="mod">
          <ac:chgData name="Csaszar Katherine" userId="ca0561b4-2a3f-427f-bf24-2965fd007557" providerId="ADAL" clId="{E040EC00-5C21-45CA-97E3-27253E6A82EB}" dt="2024-08-29T18:01:02.476" v="180" actId="20577"/>
          <ac:spMkLst>
            <pc:docMk/>
            <pc:sldMk cId="2488202871" sldId="309"/>
            <ac:spMk id="4" creationId="{4A85E29F-2C64-49C1-AD16-7CD5491C723C}"/>
          </ac:spMkLst>
        </pc:spChg>
      </pc:sldChg>
      <pc:sldChg chg="modTransition">
        <pc:chgData name="Csaszar Katherine" userId="ca0561b4-2a3f-427f-bf24-2965fd007557" providerId="ADAL" clId="{E040EC00-5C21-45CA-97E3-27253E6A82EB}" dt="2024-08-29T13:31:09.206" v="8"/>
        <pc:sldMkLst>
          <pc:docMk/>
          <pc:sldMk cId="3409058185" sldId="311"/>
        </pc:sldMkLst>
      </pc:sldChg>
      <pc:sldChg chg="modSp mod modTransition">
        <pc:chgData name="Csaszar Katherine" userId="ca0561b4-2a3f-427f-bf24-2965fd007557" providerId="ADAL" clId="{E040EC00-5C21-45CA-97E3-27253E6A82EB}" dt="2024-08-29T18:13:08.796" v="306" actId="20577"/>
        <pc:sldMkLst>
          <pc:docMk/>
          <pc:sldMk cId="3557818378" sldId="312"/>
        </pc:sldMkLst>
        <pc:spChg chg="mod">
          <ac:chgData name="Csaszar Katherine" userId="ca0561b4-2a3f-427f-bf24-2965fd007557" providerId="ADAL" clId="{E040EC00-5C21-45CA-97E3-27253E6A82EB}" dt="2024-08-29T18:13:08.796" v="306" actId="20577"/>
          <ac:spMkLst>
            <pc:docMk/>
            <pc:sldMk cId="3557818378" sldId="312"/>
            <ac:spMk id="3" creationId="{B2012329-BFCE-42E2-9830-FA85866DE92A}"/>
          </ac:spMkLst>
        </pc:spChg>
      </pc:sldChg>
      <pc:sldChg chg="del modTransition">
        <pc:chgData name="Csaszar Katherine" userId="ca0561b4-2a3f-427f-bf24-2965fd007557" providerId="ADAL" clId="{E040EC00-5C21-45CA-97E3-27253E6A82EB}" dt="2024-08-29T18:09:57.837" v="280" actId="2696"/>
        <pc:sldMkLst>
          <pc:docMk/>
          <pc:sldMk cId="56742427" sldId="314"/>
        </pc:sldMkLst>
      </pc:sldChg>
      <pc:sldChg chg="del modTransition">
        <pc:chgData name="Csaszar Katherine" userId="ca0561b4-2a3f-427f-bf24-2965fd007557" providerId="ADAL" clId="{E040EC00-5C21-45CA-97E3-27253E6A82EB}" dt="2024-08-29T18:09:42.719" v="279" actId="2696"/>
        <pc:sldMkLst>
          <pc:docMk/>
          <pc:sldMk cId="1436533489" sldId="315"/>
        </pc:sldMkLst>
      </pc:sldChg>
      <pc:sldChg chg="modTransition">
        <pc:chgData name="Csaszar Katherine" userId="ca0561b4-2a3f-427f-bf24-2965fd007557" providerId="ADAL" clId="{E040EC00-5C21-45CA-97E3-27253E6A82EB}" dt="2024-08-29T13:31:09.206" v="8"/>
        <pc:sldMkLst>
          <pc:docMk/>
          <pc:sldMk cId="4002995155" sldId="318"/>
        </pc:sldMkLst>
      </pc:sldChg>
      <pc:sldChg chg="addSp modSp mod modTransition">
        <pc:chgData name="Csaszar Katherine" userId="ca0561b4-2a3f-427f-bf24-2965fd007557" providerId="ADAL" clId="{E040EC00-5C21-45CA-97E3-27253E6A82EB}" dt="2024-08-29T18:23:55.606" v="564" actId="1076"/>
        <pc:sldMkLst>
          <pc:docMk/>
          <pc:sldMk cId="3351863582" sldId="324"/>
        </pc:sldMkLst>
        <pc:spChg chg="mod">
          <ac:chgData name="Csaszar Katherine" userId="ca0561b4-2a3f-427f-bf24-2965fd007557" providerId="ADAL" clId="{E040EC00-5C21-45CA-97E3-27253E6A82EB}" dt="2024-08-29T18:23:51.093" v="563" actId="1076"/>
          <ac:spMkLst>
            <pc:docMk/>
            <pc:sldMk cId="3351863582" sldId="324"/>
            <ac:spMk id="5" creationId="{73800BAE-CEEF-4577-9125-589AE4793E5C}"/>
          </ac:spMkLst>
        </pc:spChg>
        <pc:picChg chg="add mod">
          <ac:chgData name="Csaszar Katherine" userId="ca0561b4-2a3f-427f-bf24-2965fd007557" providerId="ADAL" clId="{E040EC00-5C21-45CA-97E3-27253E6A82EB}" dt="2024-08-29T18:23:55.606" v="564" actId="1076"/>
          <ac:picMkLst>
            <pc:docMk/>
            <pc:sldMk cId="3351863582" sldId="324"/>
            <ac:picMk id="8" creationId="{FC2305D8-4B4A-4B10-A5D4-4FBA65492512}"/>
          </ac:picMkLst>
        </pc:picChg>
      </pc:sldChg>
      <pc:sldChg chg="modTransition">
        <pc:chgData name="Csaszar Katherine" userId="ca0561b4-2a3f-427f-bf24-2965fd007557" providerId="ADAL" clId="{E040EC00-5C21-45CA-97E3-27253E6A82EB}" dt="2024-08-29T13:31:09.206" v="8"/>
        <pc:sldMkLst>
          <pc:docMk/>
          <pc:sldMk cId="2826041132" sldId="325"/>
        </pc:sldMkLst>
      </pc:sldChg>
      <pc:sldChg chg="del modTransition">
        <pc:chgData name="Csaszar Katherine" userId="ca0561b4-2a3f-427f-bf24-2965fd007557" providerId="ADAL" clId="{E040EC00-5C21-45CA-97E3-27253E6A82EB}" dt="2024-08-29T18:10:04.295" v="281" actId="2696"/>
        <pc:sldMkLst>
          <pc:docMk/>
          <pc:sldMk cId="0" sldId="326"/>
        </pc:sldMkLst>
      </pc:sldChg>
      <pc:sldChg chg="modSp mod modTransition">
        <pc:chgData name="Csaszar Katherine" userId="ca0561b4-2a3f-427f-bf24-2965fd007557" providerId="ADAL" clId="{E040EC00-5C21-45CA-97E3-27253E6A82EB}" dt="2024-08-29T18:17:15.985" v="539" actId="207"/>
        <pc:sldMkLst>
          <pc:docMk/>
          <pc:sldMk cId="0" sldId="327"/>
        </pc:sldMkLst>
        <pc:spChg chg="mod">
          <ac:chgData name="Csaszar Katherine" userId="ca0561b4-2a3f-427f-bf24-2965fd007557" providerId="ADAL" clId="{E040EC00-5C21-45CA-97E3-27253E6A82EB}" dt="2024-08-29T18:17:15.985" v="539" actId="207"/>
          <ac:spMkLst>
            <pc:docMk/>
            <pc:sldMk cId="0" sldId="327"/>
            <ac:spMk id="221" creationId="{00000000-0000-0000-0000-000000000000}"/>
          </ac:spMkLst>
        </pc:spChg>
      </pc:sldChg>
      <pc:sldChg chg="modTransition">
        <pc:chgData name="Csaszar Katherine" userId="ca0561b4-2a3f-427f-bf24-2965fd007557" providerId="ADAL" clId="{E040EC00-5C21-45CA-97E3-27253E6A82EB}" dt="2024-08-29T13:31:09.206" v="8"/>
        <pc:sldMkLst>
          <pc:docMk/>
          <pc:sldMk cId="3797194826" sldId="343"/>
        </pc:sldMkLst>
      </pc:sldChg>
      <pc:sldChg chg="modSp del mod modTransition">
        <pc:chgData name="Csaszar Katherine" userId="ca0561b4-2a3f-427f-bf24-2965fd007557" providerId="ADAL" clId="{E040EC00-5C21-45CA-97E3-27253E6A82EB}" dt="2024-08-29T18:20:42.464" v="556" actId="2696"/>
        <pc:sldMkLst>
          <pc:docMk/>
          <pc:sldMk cId="3902595307" sldId="344"/>
        </pc:sldMkLst>
        <pc:spChg chg="mod">
          <ac:chgData name="Csaszar Katherine" userId="ca0561b4-2a3f-427f-bf24-2965fd007557" providerId="ADAL" clId="{E040EC00-5C21-45CA-97E3-27253E6A82EB}" dt="2024-08-29T18:20:35.846" v="555" actId="20577"/>
          <ac:spMkLst>
            <pc:docMk/>
            <pc:sldMk cId="3902595307" sldId="344"/>
            <ac:spMk id="2" creationId="{7DA9B86E-160A-4119-85A7-2E32588B94C6}"/>
          </ac:spMkLst>
        </pc:spChg>
      </pc:sldChg>
      <pc:sldChg chg="modTransition">
        <pc:chgData name="Csaszar Katherine" userId="ca0561b4-2a3f-427f-bf24-2965fd007557" providerId="ADAL" clId="{E040EC00-5C21-45CA-97E3-27253E6A82EB}" dt="2024-08-29T13:31:09.206" v="8"/>
        <pc:sldMkLst>
          <pc:docMk/>
          <pc:sldMk cId="0" sldId="345"/>
        </pc:sldMkLst>
      </pc:sldChg>
    </pc:docChg>
  </pc:docChgLst>
  <pc:docChgLst>
    <pc:chgData name="Csaszar Katherine" userId="ca0561b4-2a3f-427f-bf24-2965fd007557" providerId="ADAL" clId="{2DE64852-14CA-4A43-A021-93A5659E57E3}"/>
    <pc:docChg chg="modSld">
      <pc:chgData name="Csaszar Katherine" userId="ca0561b4-2a3f-427f-bf24-2965fd007557" providerId="ADAL" clId="{2DE64852-14CA-4A43-A021-93A5659E57E3}" dt="2024-08-28T22:16:44.586" v="1"/>
      <pc:docMkLst>
        <pc:docMk/>
      </pc:docMkLst>
      <pc:sldChg chg="addSp delSp modSp modTransition modAnim">
        <pc:chgData name="Csaszar Katherine" userId="ca0561b4-2a3f-427f-bf24-2965fd007557" providerId="ADAL" clId="{2DE64852-14CA-4A43-A021-93A5659E57E3}" dt="2024-08-28T22:16:44.586" v="1"/>
        <pc:sldMkLst>
          <pc:docMk/>
          <pc:sldMk cId="0" sldId="256"/>
        </pc:sldMkLst>
        <pc:picChg chg="add del mod">
          <ac:chgData name="Csaszar Katherine" userId="ca0561b4-2a3f-427f-bf24-2965fd007557" providerId="ADAL" clId="{2DE64852-14CA-4A43-A021-93A5659E57E3}" dt="2024-08-28T22:16:44.586" v="1"/>
          <ac:picMkLst>
            <pc:docMk/>
            <pc:sldMk cId="0" sldId="256"/>
            <ac:picMk id="5" creationId="{5E9B9994-95B0-A129-CBC5-3E9F2CEA7284}"/>
          </ac:picMkLst>
        </pc:picChg>
      </pc:sldChg>
      <pc:sldChg chg="addSp delSp modSp modTransition modAnim">
        <pc:chgData name="Csaszar Katherine" userId="ca0561b4-2a3f-427f-bf24-2965fd007557" providerId="ADAL" clId="{2DE64852-14CA-4A43-A021-93A5659E57E3}" dt="2024-08-28T22:16:44.586" v="1"/>
        <pc:sldMkLst>
          <pc:docMk/>
          <pc:sldMk cId="0" sldId="257"/>
        </pc:sldMkLst>
        <pc:picChg chg="add del mod">
          <ac:chgData name="Csaszar Katherine" userId="ca0561b4-2a3f-427f-bf24-2965fd007557" providerId="ADAL" clId="{2DE64852-14CA-4A43-A021-93A5659E57E3}" dt="2024-08-28T22:16:44.586" v="1"/>
          <ac:picMkLst>
            <pc:docMk/>
            <pc:sldMk cId="0" sldId="257"/>
            <ac:picMk id="4" creationId="{3F303697-CD5E-1251-1BAF-BC7D5EEBDBEB}"/>
          </ac:picMkLst>
        </pc:picChg>
      </pc:sldChg>
      <pc:sldChg chg="modTransition">
        <pc:chgData name="Csaszar Katherine" userId="ca0561b4-2a3f-427f-bf24-2965fd007557" providerId="ADAL" clId="{2DE64852-14CA-4A43-A021-93A5659E57E3}" dt="2024-08-28T22:16:44.586" v="1"/>
        <pc:sldMkLst>
          <pc:docMk/>
          <pc:sldMk cId="0" sldId="258"/>
        </pc:sldMkLst>
      </pc:sldChg>
      <pc:sldChg chg="modTransition">
        <pc:chgData name="Csaszar Katherine" userId="ca0561b4-2a3f-427f-bf24-2965fd007557" providerId="ADAL" clId="{2DE64852-14CA-4A43-A021-93A5659E57E3}" dt="2024-08-28T22:16:44.586" v="1"/>
        <pc:sldMkLst>
          <pc:docMk/>
          <pc:sldMk cId="0" sldId="260"/>
        </pc:sldMkLst>
      </pc:sldChg>
      <pc:sldChg chg="modTransition">
        <pc:chgData name="Csaszar Katherine" userId="ca0561b4-2a3f-427f-bf24-2965fd007557" providerId="ADAL" clId="{2DE64852-14CA-4A43-A021-93A5659E57E3}" dt="2024-08-28T22:16:44.586" v="1"/>
        <pc:sldMkLst>
          <pc:docMk/>
          <pc:sldMk cId="2109239075" sldId="262"/>
        </pc:sldMkLst>
      </pc:sldChg>
      <pc:sldChg chg="modTransition">
        <pc:chgData name="Csaszar Katherine" userId="ca0561b4-2a3f-427f-bf24-2965fd007557" providerId="ADAL" clId="{2DE64852-14CA-4A43-A021-93A5659E57E3}" dt="2024-08-28T22:16:44.586" v="1"/>
        <pc:sldMkLst>
          <pc:docMk/>
          <pc:sldMk cId="1180762062" sldId="263"/>
        </pc:sldMkLst>
      </pc:sldChg>
      <pc:sldChg chg="modTransition">
        <pc:chgData name="Csaszar Katherine" userId="ca0561b4-2a3f-427f-bf24-2965fd007557" providerId="ADAL" clId="{2DE64852-14CA-4A43-A021-93A5659E57E3}" dt="2024-08-28T22:16:44.586" v="1"/>
        <pc:sldMkLst>
          <pc:docMk/>
          <pc:sldMk cId="1588479735" sldId="265"/>
        </pc:sldMkLst>
      </pc:sldChg>
      <pc:sldChg chg="modTransition">
        <pc:chgData name="Csaszar Katherine" userId="ca0561b4-2a3f-427f-bf24-2965fd007557" providerId="ADAL" clId="{2DE64852-14CA-4A43-A021-93A5659E57E3}" dt="2024-08-28T22:16:44.586" v="1"/>
        <pc:sldMkLst>
          <pc:docMk/>
          <pc:sldMk cId="374716568" sldId="266"/>
        </pc:sldMkLst>
      </pc:sldChg>
      <pc:sldChg chg="modTransition">
        <pc:chgData name="Csaszar Katherine" userId="ca0561b4-2a3f-427f-bf24-2965fd007557" providerId="ADAL" clId="{2DE64852-14CA-4A43-A021-93A5659E57E3}" dt="2024-08-28T22:16:44.586" v="1"/>
        <pc:sldMkLst>
          <pc:docMk/>
          <pc:sldMk cId="2200808299" sldId="267"/>
        </pc:sldMkLst>
      </pc:sldChg>
      <pc:sldChg chg="modTransition">
        <pc:chgData name="Csaszar Katherine" userId="ca0561b4-2a3f-427f-bf24-2965fd007557" providerId="ADAL" clId="{2DE64852-14CA-4A43-A021-93A5659E57E3}" dt="2024-08-28T22:16:44.586" v="1"/>
        <pc:sldMkLst>
          <pc:docMk/>
          <pc:sldMk cId="1458158004" sldId="268"/>
        </pc:sldMkLst>
      </pc:sldChg>
      <pc:sldChg chg="modTransition">
        <pc:chgData name="Csaszar Katherine" userId="ca0561b4-2a3f-427f-bf24-2965fd007557" providerId="ADAL" clId="{2DE64852-14CA-4A43-A021-93A5659E57E3}" dt="2024-08-28T22:16:44.586" v="1"/>
        <pc:sldMkLst>
          <pc:docMk/>
          <pc:sldMk cId="1769696754" sldId="269"/>
        </pc:sldMkLst>
      </pc:sldChg>
      <pc:sldChg chg="modTransition">
        <pc:chgData name="Csaszar Katherine" userId="ca0561b4-2a3f-427f-bf24-2965fd007557" providerId="ADAL" clId="{2DE64852-14CA-4A43-A021-93A5659E57E3}" dt="2024-08-28T22:16:44.586" v="1"/>
        <pc:sldMkLst>
          <pc:docMk/>
          <pc:sldMk cId="0" sldId="276"/>
        </pc:sldMkLst>
      </pc:sldChg>
      <pc:sldChg chg="modTransition">
        <pc:chgData name="Csaszar Katherine" userId="ca0561b4-2a3f-427f-bf24-2965fd007557" providerId="ADAL" clId="{2DE64852-14CA-4A43-A021-93A5659E57E3}" dt="2024-08-28T22:16:44.586" v="1"/>
        <pc:sldMkLst>
          <pc:docMk/>
          <pc:sldMk cId="3250072113" sldId="301"/>
        </pc:sldMkLst>
      </pc:sldChg>
      <pc:sldChg chg="modTransition">
        <pc:chgData name="Csaszar Katherine" userId="ca0561b4-2a3f-427f-bf24-2965fd007557" providerId="ADAL" clId="{2DE64852-14CA-4A43-A021-93A5659E57E3}" dt="2024-08-28T22:16:44.586" v="1"/>
        <pc:sldMkLst>
          <pc:docMk/>
          <pc:sldMk cId="3486681896" sldId="303"/>
        </pc:sldMkLst>
      </pc:sldChg>
      <pc:sldChg chg="modTransition">
        <pc:chgData name="Csaszar Katherine" userId="ca0561b4-2a3f-427f-bf24-2965fd007557" providerId="ADAL" clId="{2DE64852-14CA-4A43-A021-93A5659E57E3}" dt="2024-08-28T22:16:44.586" v="1"/>
        <pc:sldMkLst>
          <pc:docMk/>
          <pc:sldMk cId="2309680413" sldId="304"/>
        </pc:sldMkLst>
      </pc:sldChg>
      <pc:sldChg chg="modTransition">
        <pc:chgData name="Csaszar Katherine" userId="ca0561b4-2a3f-427f-bf24-2965fd007557" providerId="ADAL" clId="{2DE64852-14CA-4A43-A021-93A5659E57E3}" dt="2024-08-28T22:16:44.586" v="1"/>
        <pc:sldMkLst>
          <pc:docMk/>
          <pc:sldMk cId="3707896478" sldId="305"/>
        </pc:sldMkLst>
      </pc:sldChg>
      <pc:sldChg chg="modTransition">
        <pc:chgData name="Csaszar Katherine" userId="ca0561b4-2a3f-427f-bf24-2965fd007557" providerId="ADAL" clId="{2DE64852-14CA-4A43-A021-93A5659E57E3}" dt="2024-08-28T22:16:44.586" v="1"/>
        <pc:sldMkLst>
          <pc:docMk/>
          <pc:sldMk cId="2073899998" sldId="307"/>
        </pc:sldMkLst>
      </pc:sldChg>
      <pc:sldChg chg="modTransition">
        <pc:chgData name="Csaszar Katherine" userId="ca0561b4-2a3f-427f-bf24-2965fd007557" providerId="ADAL" clId="{2DE64852-14CA-4A43-A021-93A5659E57E3}" dt="2024-08-28T22:16:44.586" v="1"/>
        <pc:sldMkLst>
          <pc:docMk/>
          <pc:sldMk cId="970064281" sldId="308"/>
        </pc:sldMkLst>
      </pc:sldChg>
      <pc:sldChg chg="modTransition">
        <pc:chgData name="Csaszar Katherine" userId="ca0561b4-2a3f-427f-bf24-2965fd007557" providerId="ADAL" clId="{2DE64852-14CA-4A43-A021-93A5659E57E3}" dt="2024-08-28T22:16:44.586" v="1"/>
        <pc:sldMkLst>
          <pc:docMk/>
          <pc:sldMk cId="2488202871" sldId="309"/>
        </pc:sldMkLst>
      </pc:sldChg>
      <pc:sldChg chg="modTransition">
        <pc:chgData name="Csaszar Katherine" userId="ca0561b4-2a3f-427f-bf24-2965fd007557" providerId="ADAL" clId="{2DE64852-14CA-4A43-A021-93A5659E57E3}" dt="2024-08-28T22:16:44.586" v="1"/>
        <pc:sldMkLst>
          <pc:docMk/>
          <pc:sldMk cId="3409058185" sldId="311"/>
        </pc:sldMkLst>
      </pc:sldChg>
      <pc:sldChg chg="modTransition">
        <pc:chgData name="Csaszar Katherine" userId="ca0561b4-2a3f-427f-bf24-2965fd007557" providerId="ADAL" clId="{2DE64852-14CA-4A43-A021-93A5659E57E3}" dt="2024-08-28T22:16:44.586" v="1"/>
        <pc:sldMkLst>
          <pc:docMk/>
          <pc:sldMk cId="3557818378" sldId="312"/>
        </pc:sldMkLst>
      </pc:sldChg>
      <pc:sldChg chg="modTransition">
        <pc:chgData name="Csaszar Katherine" userId="ca0561b4-2a3f-427f-bf24-2965fd007557" providerId="ADAL" clId="{2DE64852-14CA-4A43-A021-93A5659E57E3}" dt="2024-08-28T22:16:44.586" v="1"/>
        <pc:sldMkLst>
          <pc:docMk/>
          <pc:sldMk cId="56742427" sldId="314"/>
        </pc:sldMkLst>
      </pc:sldChg>
      <pc:sldChg chg="modTransition">
        <pc:chgData name="Csaszar Katherine" userId="ca0561b4-2a3f-427f-bf24-2965fd007557" providerId="ADAL" clId="{2DE64852-14CA-4A43-A021-93A5659E57E3}" dt="2024-08-28T22:16:44.586" v="1"/>
        <pc:sldMkLst>
          <pc:docMk/>
          <pc:sldMk cId="1436533489" sldId="315"/>
        </pc:sldMkLst>
      </pc:sldChg>
      <pc:sldChg chg="modTransition">
        <pc:chgData name="Csaszar Katherine" userId="ca0561b4-2a3f-427f-bf24-2965fd007557" providerId="ADAL" clId="{2DE64852-14CA-4A43-A021-93A5659E57E3}" dt="2024-08-28T22:16:44.586" v="1"/>
        <pc:sldMkLst>
          <pc:docMk/>
          <pc:sldMk cId="4002995155" sldId="318"/>
        </pc:sldMkLst>
      </pc:sldChg>
      <pc:sldChg chg="modTransition">
        <pc:chgData name="Csaszar Katherine" userId="ca0561b4-2a3f-427f-bf24-2965fd007557" providerId="ADAL" clId="{2DE64852-14CA-4A43-A021-93A5659E57E3}" dt="2024-08-28T22:16:44.586" v="1"/>
        <pc:sldMkLst>
          <pc:docMk/>
          <pc:sldMk cId="3351863582" sldId="324"/>
        </pc:sldMkLst>
      </pc:sldChg>
      <pc:sldChg chg="modTransition">
        <pc:chgData name="Csaszar Katherine" userId="ca0561b4-2a3f-427f-bf24-2965fd007557" providerId="ADAL" clId="{2DE64852-14CA-4A43-A021-93A5659E57E3}" dt="2024-08-28T22:16:44.586" v="1"/>
        <pc:sldMkLst>
          <pc:docMk/>
          <pc:sldMk cId="2826041132" sldId="325"/>
        </pc:sldMkLst>
      </pc:sldChg>
      <pc:sldChg chg="modTransition">
        <pc:chgData name="Csaszar Katherine" userId="ca0561b4-2a3f-427f-bf24-2965fd007557" providerId="ADAL" clId="{2DE64852-14CA-4A43-A021-93A5659E57E3}" dt="2024-08-28T22:16:44.586" v="1"/>
        <pc:sldMkLst>
          <pc:docMk/>
          <pc:sldMk cId="0" sldId="326"/>
        </pc:sldMkLst>
      </pc:sldChg>
      <pc:sldChg chg="modTransition">
        <pc:chgData name="Csaszar Katherine" userId="ca0561b4-2a3f-427f-bf24-2965fd007557" providerId="ADAL" clId="{2DE64852-14CA-4A43-A021-93A5659E57E3}" dt="2024-08-28T22:16:44.586" v="1"/>
        <pc:sldMkLst>
          <pc:docMk/>
          <pc:sldMk cId="0" sldId="327"/>
        </pc:sldMkLst>
      </pc:sldChg>
      <pc:sldChg chg="modTransition">
        <pc:chgData name="Csaszar Katherine" userId="ca0561b4-2a3f-427f-bf24-2965fd007557" providerId="ADAL" clId="{2DE64852-14CA-4A43-A021-93A5659E57E3}" dt="2024-08-28T22:16:44.586" v="1"/>
        <pc:sldMkLst>
          <pc:docMk/>
          <pc:sldMk cId="3797194826" sldId="343"/>
        </pc:sldMkLst>
      </pc:sldChg>
      <pc:sldChg chg="modTransition">
        <pc:chgData name="Csaszar Katherine" userId="ca0561b4-2a3f-427f-bf24-2965fd007557" providerId="ADAL" clId="{2DE64852-14CA-4A43-A021-93A5659E57E3}" dt="2024-08-28T22:16:44.586" v="1"/>
        <pc:sldMkLst>
          <pc:docMk/>
          <pc:sldMk cId="3902595307" sldId="344"/>
        </pc:sldMkLst>
      </pc:sldChg>
      <pc:sldChg chg="modTransition">
        <pc:chgData name="Csaszar Katherine" userId="ca0561b4-2a3f-427f-bf24-2965fd007557" providerId="ADAL" clId="{2DE64852-14CA-4A43-A021-93A5659E57E3}" dt="2024-08-28T22:16:44.586" v="1"/>
        <pc:sldMkLst>
          <pc:docMk/>
          <pc:sldMk cId="0" sldId="345"/>
        </pc:sldMkLst>
      </pc:sldChg>
    </pc:docChg>
  </pc:docChgLst>
  <pc:docChgLst>
    <pc:chgData name="Crosby Amie" userId="S::crosbya@pcsb.org::1018d3ff-708a-44ef-878f-e15895ef1543" providerId="AD" clId="Web-{2FDB10DC-6F9D-2C8D-8BB0-07D0392E7B03}"/>
    <pc:docChg chg="modSld">
      <pc:chgData name="Crosby Amie" userId="S::crosbya@pcsb.org::1018d3ff-708a-44ef-878f-e15895ef1543" providerId="AD" clId="Web-{2FDB10DC-6F9D-2C8D-8BB0-07D0392E7B03}" dt="2024-08-29T18:24:08.372" v="30" actId="20577"/>
      <pc:docMkLst>
        <pc:docMk/>
      </pc:docMkLst>
      <pc:sldChg chg="modSp">
        <pc:chgData name="Crosby Amie" userId="S::crosbya@pcsb.org::1018d3ff-708a-44ef-878f-e15895ef1543" providerId="AD" clId="Web-{2FDB10DC-6F9D-2C8D-8BB0-07D0392E7B03}" dt="2024-08-29T17:52:24.530" v="1" actId="20577"/>
        <pc:sldMkLst>
          <pc:docMk/>
          <pc:sldMk cId="1588479735" sldId="265"/>
        </pc:sldMkLst>
        <pc:spChg chg="mod">
          <ac:chgData name="Crosby Amie" userId="S::crosbya@pcsb.org::1018d3ff-708a-44ef-878f-e15895ef1543" providerId="AD" clId="Web-{2FDB10DC-6F9D-2C8D-8BB0-07D0392E7B03}" dt="2024-08-29T17:52:24.530" v="1" actId="20577"/>
          <ac:spMkLst>
            <pc:docMk/>
            <pc:sldMk cId="1588479735" sldId="265"/>
            <ac:spMk id="10" creationId="{211C4B66-DE08-1680-F311-037A47F9A3F5}"/>
          </ac:spMkLst>
        </pc:spChg>
      </pc:sldChg>
      <pc:sldChg chg="modSp">
        <pc:chgData name="Crosby Amie" userId="S::crosbya@pcsb.org::1018d3ff-708a-44ef-878f-e15895ef1543" providerId="AD" clId="Web-{2FDB10DC-6F9D-2C8D-8BB0-07D0392E7B03}" dt="2024-08-29T17:54:08.784" v="11" actId="14100"/>
        <pc:sldMkLst>
          <pc:docMk/>
          <pc:sldMk cId="1458158004" sldId="268"/>
        </pc:sldMkLst>
        <pc:spChg chg="mod">
          <ac:chgData name="Crosby Amie" userId="S::crosbya@pcsb.org::1018d3ff-708a-44ef-878f-e15895ef1543" providerId="AD" clId="Web-{2FDB10DC-6F9D-2C8D-8BB0-07D0392E7B03}" dt="2024-08-29T17:53:57.378" v="8" actId="1076"/>
          <ac:spMkLst>
            <pc:docMk/>
            <pc:sldMk cId="1458158004" sldId="268"/>
            <ac:spMk id="13" creationId="{34067A5A-593F-B706-C5CF-AADB790B4118}"/>
          </ac:spMkLst>
        </pc:spChg>
        <pc:picChg chg="mod">
          <ac:chgData name="Crosby Amie" userId="S::crosbya@pcsb.org::1018d3ff-708a-44ef-878f-e15895ef1543" providerId="AD" clId="Web-{2FDB10DC-6F9D-2C8D-8BB0-07D0392E7B03}" dt="2024-08-29T17:53:44.393" v="7" actId="14100"/>
          <ac:picMkLst>
            <pc:docMk/>
            <pc:sldMk cId="1458158004" sldId="268"/>
            <ac:picMk id="4" creationId="{EA3ACEBB-86C9-9A38-4356-D0C138F1A79D}"/>
          </ac:picMkLst>
        </pc:picChg>
        <pc:picChg chg="mod">
          <ac:chgData name="Crosby Amie" userId="S::crosbya@pcsb.org::1018d3ff-708a-44ef-878f-e15895ef1543" providerId="AD" clId="Web-{2FDB10DC-6F9D-2C8D-8BB0-07D0392E7B03}" dt="2024-08-29T17:54:08.784" v="11" actId="14100"/>
          <ac:picMkLst>
            <pc:docMk/>
            <pc:sldMk cId="1458158004" sldId="268"/>
            <ac:picMk id="5" creationId="{93EF5074-85CC-4A05-DC86-E54A7FA8125B}"/>
          </ac:picMkLst>
        </pc:picChg>
      </pc:sldChg>
      <pc:sldChg chg="delSp">
        <pc:chgData name="Crosby Amie" userId="S::crosbya@pcsb.org::1018d3ff-708a-44ef-878f-e15895ef1543" providerId="AD" clId="Web-{2FDB10DC-6F9D-2C8D-8BB0-07D0392E7B03}" dt="2024-08-29T18:01:11.973" v="12"/>
        <pc:sldMkLst>
          <pc:docMk/>
          <pc:sldMk cId="3250072113" sldId="301"/>
        </pc:sldMkLst>
        <pc:picChg chg="del">
          <ac:chgData name="Crosby Amie" userId="S::crosbya@pcsb.org::1018d3ff-708a-44ef-878f-e15895ef1543" providerId="AD" clId="Web-{2FDB10DC-6F9D-2C8D-8BB0-07D0392E7B03}" dt="2024-08-29T18:01:11.973" v="12"/>
          <ac:picMkLst>
            <pc:docMk/>
            <pc:sldMk cId="3250072113" sldId="301"/>
            <ac:picMk id="4106" creationId="{9DD3AA4C-A577-475B-84A8-4FE3A8F95017}"/>
          </ac:picMkLst>
        </pc:picChg>
      </pc:sldChg>
      <pc:sldChg chg="modSp">
        <pc:chgData name="Crosby Amie" userId="S::crosbya@pcsb.org::1018d3ff-708a-44ef-878f-e15895ef1543" providerId="AD" clId="Web-{2FDB10DC-6F9D-2C8D-8BB0-07D0392E7B03}" dt="2024-08-29T18:07:59.021" v="28" actId="20577"/>
        <pc:sldMkLst>
          <pc:docMk/>
          <pc:sldMk cId="2309680413" sldId="304"/>
        </pc:sldMkLst>
        <pc:spChg chg="mod">
          <ac:chgData name="Crosby Amie" userId="S::crosbya@pcsb.org::1018d3ff-708a-44ef-878f-e15895ef1543" providerId="AD" clId="Web-{2FDB10DC-6F9D-2C8D-8BB0-07D0392E7B03}" dt="2024-08-29T18:07:59.021" v="28" actId="20577"/>
          <ac:spMkLst>
            <pc:docMk/>
            <pc:sldMk cId="2309680413" sldId="304"/>
            <ac:spMk id="3" creationId="{A462ECDD-C4E5-495D-85CD-26969A56340E}"/>
          </ac:spMkLst>
        </pc:spChg>
      </pc:sldChg>
      <pc:sldChg chg="modSp">
        <pc:chgData name="Crosby Amie" userId="S::crosbya@pcsb.org::1018d3ff-708a-44ef-878f-e15895ef1543" providerId="AD" clId="Web-{2FDB10DC-6F9D-2C8D-8BB0-07D0392E7B03}" dt="2024-08-29T18:24:08.372" v="30" actId="20577"/>
        <pc:sldMkLst>
          <pc:docMk/>
          <pc:sldMk cId="3351863582" sldId="324"/>
        </pc:sldMkLst>
        <pc:spChg chg="mod">
          <ac:chgData name="Crosby Amie" userId="S::crosbya@pcsb.org::1018d3ff-708a-44ef-878f-e15895ef1543" providerId="AD" clId="Web-{2FDB10DC-6F9D-2C8D-8BB0-07D0392E7B03}" dt="2024-08-29T18:24:08.372" v="30" actId="20577"/>
          <ac:spMkLst>
            <pc:docMk/>
            <pc:sldMk cId="3351863582" sldId="324"/>
            <ac:spMk id="3" creationId="{34ADABDA-C596-4C4F-A894-1004F702BC08}"/>
          </ac:spMkLst>
        </pc:spChg>
      </pc:sldChg>
    </pc:docChg>
  </pc:docChgLst>
</pc:chgInfo>
</file>

<file path=ppt/diagrams/_rels/data2.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319D33-F1E2-4CFA-99DC-BBF3F486E071}"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26F55D89-EE2B-4FFF-91F1-4A3A15B529FB}">
      <dgm:prSet/>
      <dgm:spPr/>
      <dgm:t>
        <a:bodyPr/>
        <a:lstStyle/>
        <a:p>
          <a:r>
            <a:rPr lang="en-US"/>
            <a:t>Title I is the </a:t>
          </a:r>
          <a:r>
            <a:rPr lang="en-US" b="1"/>
            <a:t>largest</a:t>
          </a:r>
          <a:r>
            <a:rPr lang="en-US"/>
            <a:t> federal assistance program for our nation’s schools.</a:t>
          </a:r>
        </a:p>
      </dgm:t>
    </dgm:pt>
    <dgm:pt modelId="{7F81529D-524F-44E1-AFFB-FA244DED1833}" type="parTrans" cxnId="{372DE8EE-5428-4407-BFC4-FE8E63C13972}">
      <dgm:prSet/>
      <dgm:spPr/>
      <dgm:t>
        <a:bodyPr/>
        <a:lstStyle/>
        <a:p>
          <a:endParaRPr lang="en-US"/>
        </a:p>
      </dgm:t>
    </dgm:pt>
    <dgm:pt modelId="{413D75CE-8DC6-47AC-9D1A-1223D980C991}" type="sibTrans" cxnId="{372DE8EE-5428-4407-BFC4-FE8E63C13972}">
      <dgm:prSet/>
      <dgm:spPr/>
      <dgm:t>
        <a:bodyPr/>
        <a:lstStyle/>
        <a:p>
          <a:endParaRPr lang="en-US"/>
        </a:p>
      </dgm:t>
    </dgm:pt>
    <dgm:pt modelId="{47BA3238-F942-4D15-89C5-3258465F9C8B}">
      <dgm:prSet/>
      <dgm:spPr/>
      <dgm:t>
        <a:bodyPr/>
        <a:lstStyle/>
        <a:p>
          <a:r>
            <a:rPr lang="en-US"/>
            <a:t>The program serves </a:t>
          </a:r>
          <a:r>
            <a:rPr lang="en-US" b="1"/>
            <a:t>99</a:t>
          </a:r>
          <a:r>
            <a:rPr lang="en-US"/>
            <a:t> schools in Pinellas County including eligible students in </a:t>
          </a:r>
          <a:r>
            <a:rPr lang="en-US" b="1"/>
            <a:t>39</a:t>
          </a:r>
          <a:r>
            <a:rPr lang="en-US"/>
            <a:t> non-public schools.</a:t>
          </a:r>
        </a:p>
      </dgm:t>
    </dgm:pt>
    <dgm:pt modelId="{CDFF8802-B71D-4531-9D0D-3C49B729BE04}" type="parTrans" cxnId="{78D61F68-E475-4A9D-9107-7C2C75093D7D}">
      <dgm:prSet/>
      <dgm:spPr/>
      <dgm:t>
        <a:bodyPr/>
        <a:lstStyle/>
        <a:p>
          <a:endParaRPr lang="en-US"/>
        </a:p>
      </dgm:t>
    </dgm:pt>
    <dgm:pt modelId="{8FE86AEA-97B0-4E67-B0C3-94CD11D9636C}" type="sibTrans" cxnId="{78D61F68-E475-4A9D-9107-7C2C75093D7D}">
      <dgm:prSet/>
      <dgm:spPr/>
      <dgm:t>
        <a:bodyPr/>
        <a:lstStyle/>
        <a:p>
          <a:endParaRPr lang="en-US"/>
        </a:p>
      </dgm:t>
    </dgm:pt>
    <dgm:pt modelId="{27524585-0A0E-4433-A9C0-941A8BE4982C}">
      <dgm:prSet/>
      <dgm:spPr/>
      <dgm:t>
        <a:bodyPr/>
        <a:lstStyle/>
        <a:p>
          <a:r>
            <a:rPr lang="en-US"/>
            <a:t>The Title l goal is that</a:t>
          </a:r>
          <a:r>
            <a:rPr lang="en-US" b="0" i="0"/>
            <a:t> </a:t>
          </a:r>
          <a:r>
            <a:rPr lang="en-US" b="1" i="0"/>
            <a:t>every</a:t>
          </a:r>
          <a:r>
            <a:rPr lang="en-US" i="0"/>
            <a:t> student achieves </a:t>
          </a:r>
          <a:r>
            <a:rPr lang="en-US" b="1" i="0"/>
            <a:t>high</a:t>
          </a:r>
          <a:r>
            <a:rPr lang="en-US" i="0"/>
            <a:t> levels of academic proficiency.</a:t>
          </a:r>
          <a:endParaRPr lang="en-US"/>
        </a:p>
      </dgm:t>
    </dgm:pt>
    <dgm:pt modelId="{FEB74A17-62E7-4653-BF86-80C35A141BCD}" type="parTrans" cxnId="{B1196E55-2FED-43AF-BEE9-050B40444703}">
      <dgm:prSet/>
      <dgm:spPr/>
      <dgm:t>
        <a:bodyPr/>
        <a:lstStyle/>
        <a:p>
          <a:endParaRPr lang="en-US"/>
        </a:p>
      </dgm:t>
    </dgm:pt>
    <dgm:pt modelId="{EF822A67-250D-4721-9021-95AA7B611C98}" type="sibTrans" cxnId="{B1196E55-2FED-43AF-BEE9-050B40444703}">
      <dgm:prSet/>
      <dgm:spPr/>
      <dgm:t>
        <a:bodyPr/>
        <a:lstStyle/>
        <a:p>
          <a:endParaRPr lang="en-US"/>
        </a:p>
      </dgm:t>
    </dgm:pt>
    <dgm:pt modelId="{824D7B19-DA98-4998-BEB1-987E4465B20E}" type="pres">
      <dgm:prSet presAssocID="{50319D33-F1E2-4CFA-99DC-BBF3F486E071}" presName="outerComposite" presStyleCnt="0">
        <dgm:presLayoutVars>
          <dgm:chMax val="5"/>
          <dgm:dir/>
          <dgm:resizeHandles val="exact"/>
        </dgm:presLayoutVars>
      </dgm:prSet>
      <dgm:spPr/>
    </dgm:pt>
    <dgm:pt modelId="{37245F2A-B7B8-43B1-8272-6717F3B3791E}" type="pres">
      <dgm:prSet presAssocID="{50319D33-F1E2-4CFA-99DC-BBF3F486E071}" presName="dummyMaxCanvas" presStyleCnt="0">
        <dgm:presLayoutVars/>
      </dgm:prSet>
      <dgm:spPr/>
    </dgm:pt>
    <dgm:pt modelId="{1218B14B-1A82-4ACE-8E9D-EC88EEE4A8B7}" type="pres">
      <dgm:prSet presAssocID="{50319D33-F1E2-4CFA-99DC-BBF3F486E071}" presName="ThreeNodes_1" presStyleLbl="node1" presStyleIdx="0" presStyleCnt="3">
        <dgm:presLayoutVars>
          <dgm:bulletEnabled val="1"/>
        </dgm:presLayoutVars>
      </dgm:prSet>
      <dgm:spPr/>
    </dgm:pt>
    <dgm:pt modelId="{0774B8CE-73FF-4ACA-8469-045E51A8677D}" type="pres">
      <dgm:prSet presAssocID="{50319D33-F1E2-4CFA-99DC-BBF3F486E071}" presName="ThreeNodes_2" presStyleLbl="node1" presStyleIdx="1" presStyleCnt="3" custLinFactNeighborX="-134" custLinFactNeighborY="-1704">
        <dgm:presLayoutVars>
          <dgm:bulletEnabled val="1"/>
        </dgm:presLayoutVars>
      </dgm:prSet>
      <dgm:spPr/>
    </dgm:pt>
    <dgm:pt modelId="{79C125BD-2D8A-41E9-A02C-3E423DD85819}" type="pres">
      <dgm:prSet presAssocID="{50319D33-F1E2-4CFA-99DC-BBF3F486E071}" presName="ThreeNodes_3" presStyleLbl="node1" presStyleIdx="2" presStyleCnt="3" custLinFactNeighborX="-1625" custLinFactNeighborY="-10080">
        <dgm:presLayoutVars>
          <dgm:bulletEnabled val="1"/>
        </dgm:presLayoutVars>
      </dgm:prSet>
      <dgm:spPr/>
    </dgm:pt>
    <dgm:pt modelId="{E419F3D1-27E7-4013-83B3-200A6CF9783C}" type="pres">
      <dgm:prSet presAssocID="{50319D33-F1E2-4CFA-99DC-BBF3F486E071}" presName="ThreeConn_1-2" presStyleLbl="fgAccFollowNode1" presStyleIdx="0" presStyleCnt="2">
        <dgm:presLayoutVars>
          <dgm:bulletEnabled val="1"/>
        </dgm:presLayoutVars>
      </dgm:prSet>
      <dgm:spPr/>
    </dgm:pt>
    <dgm:pt modelId="{00EDFB36-A946-4C73-886A-C5334815E17E}" type="pres">
      <dgm:prSet presAssocID="{50319D33-F1E2-4CFA-99DC-BBF3F486E071}" presName="ThreeConn_2-3" presStyleLbl="fgAccFollowNode1" presStyleIdx="1" presStyleCnt="2">
        <dgm:presLayoutVars>
          <dgm:bulletEnabled val="1"/>
        </dgm:presLayoutVars>
      </dgm:prSet>
      <dgm:spPr/>
    </dgm:pt>
    <dgm:pt modelId="{3C501D5C-A9A7-4324-B70A-7307BE855999}" type="pres">
      <dgm:prSet presAssocID="{50319D33-F1E2-4CFA-99DC-BBF3F486E071}" presName="ThreeNodes_1_text" presStyleLbl="node1" presStyleIdx="2" presStyleCnt="3">
        <dgm:presLayoutVars>
          <dgm:bulletEnabled val="1"/>
        </dgm:presLayoutVars>
      </dgm:prSet>
      <dgm:spPr/>
    </dgm:pt>
    <dgm:pt modelId="{E17BC4E1-BF0B-43D9-927D-E0E61844353A}" type="pres">
      <dgm:prSet presAssocID="{50319D33-F1E2-4CFA-99DC-BBF3F486E071}" presName="ThreeNodes_2_text" presStyleLbl="node1" presStyleIdx="2" presStyleCnt="3">
        <dgm:presLayoutVars>
          <dgm:bulletEnabled val="1"/>
        </dgm:presLayoutVars>
      </dgm:prSet>
      <dgm:spPr/>
    </dgm:pt>
    <dgm:pt modelId="{CB6FC181-F80F-4AEA-994F-984046E23490}" type="pres">
      <dgm:prSet presAssocID="{50319D33-F1E2-4CFA-99DC-BBF3F486E071}" presName="ThreeNodes_3_text" presStyleLbl="node1" presStyleIdx="2" presStyleCnt="3">
        <dgm:presLayoutVars>
          <dgm:bulletEnabled val="1"/>
        </dgm:presLayoutVars>
      </dgm:prSet>
      <dgm:spPr/>
    </dgm:pt>
  </dgm:ptLst>
  <dgm:cxnLst>
    <dgm:cxn modelId="{B9187604-B661-4263-BB58-5573CC9DD006}" type="presOf" srcId="{413D75CE-8DC6-47AC-9D1A-1223D980C991}" destId="{E419F3D1-27E7-4013-83B3-200A6CF9783C}" srcOrd="0" destOrd="0" presId="urn:microsoft.com/office/officeart/2005/8/layout/vProcess5"/>
    <dgm:cxn modelId="{BC8AE940-BA19-4BA9-9585-D6EA827BD6EB}" type="presOf" srcId="{8FE86AEA-97B0-4E67-B0C3-94CD11D9636C}" destId="{00EDFB36-A946-4C73-886A-C5334815E17E}" srcOrd="0" destOrd="0" presId="urn:microsoft.com/office/officeart/2005/8/layout/vProcess5"/>
    <dgm:cxn modelId="{78D61F68-E475-4A9D-9107-7C2C75093D7D}" srcId="{50319D33-F1E2-4CFA-99DC-BBF3F486E071}" destId="{47BA3238-F942-4D15-89C5-3258465F9C8B}" srcOrd="1" destOrd="0" parTransId="{CDFF8802-B71D-4531-9D0D-3C49B729BE04}" sibTransId="{8FE86AEA-97B0-4E67-B0C3-94CD11D9636C}"/>
    <dgm:cxn modelId="{DDED0A71-24F9-43C6-BB10-2CABC923673A}" type="presOf" srcId="{50319D33-F1E2-4CFA-99DC-BBF3F486E071}" destId="{824D7B19-DA98-4998-BEB1-987E4465B20E}" srcOrd="0" destOrd="0" presId="urn:microsoft.com/office/officeart/2005/8/layout/vProcess5"/>
    <dgm:cxn modelId="{B1196E55-2FED-43AF-BEE9-050B40444703}" srcId="{50319D33-F1E2-4CFA-99DC-BBF3F486E071}" destId="{27524585-0A0E-4433-A9C0-941A8BE4982C}" srcOrd="2" destOrd="0" parTransId="{FEB74A17-62E7-4653-BF86-80C35A141BCD}" sibTransId="{EF822A67-250D-4721-9021-95AA7B611C98}"/>
    <dgm:cxn modelId="{C4E9DC7A-6ECF-4A73-90E9-95959975A515}" type="presOf" srcId="{26F55D89-EE2B-4FFF-91F1-4A3A15B529FB}" destId="{3C501D5C-A9A7-4324-B70A-7307BE855999}" srcOrd="1" destOrd="0" presId="urn:microsoft.com/office/officeart/2005/8/layout/vProcess5"/>
    <dgm:cxn modelId="{DBE140AA-0946-42C5-8246-62D64BB15E34}" type="presOf" srcId="{47BA3238-F942-4D15-89C5-3258465F9C8B}" destId="{E17BC4E1-BF0B-43D9-927D-E0E61844353A}" srcOrd="1" destOrd="0" presId="urn:microsoft.com/office/officeart/2005/8/layout/vProcess5"/>
    <dgm:cxn modelId="{C2B9EDC2-5AD2-41C9-A99F-36330EA25FA2}" type="presOf" srcId="{27524585-0A0E-4433-A9C0-941A8BE4982C}" destId="{CB6FC181-F80F-4AEA-994F-984046E23490}" srcOrd="1" destOrd="0" presId="urn:microsoft.com/office/officeart/2005/8/layout/vProcess5"/>
    <dgm:cxn modelId="{8C704FC4-C747-4641-B521-AAB7E22D14A9}" type="presOf" srcId="{47BA3238-F942-4D15-89C5-3258465F9C8B}" destId="{0774B8CE-73FF-4ACA-8469-045E51A8677D}" srcOrd="0" destOrd="0" presId="urn:microsoft.com/office/officeart/2005/8/layout/vProcess5"/>
    <dgm:cxn modelId="{62006AE1-27CB-4F48-AC1B-C1B1C37E8CDA}" type="presOf" srcId="{27524585-0A0E-4433-A9C0-941A8BE4982C}" destId="{79C125BD-2D8A-41E9-A02C-3E423DD85819}" srcOrd="0" destOrd="0" presId="urn:microsoft.com/office/officeart/2005/8/layout/vProcess5"/>
    <dgm:cxn modelId="{515C8CEB-5DBA-4678-8338-DCA4EBE1AFFA}" type="presOf" srcId="{26F55D89-EE2B-4FFF-91F1-4A3A15B529FB}" destId="{1218B14B-1A82-4ACE-8E9D-EC88EEE4A8B7}" srcOrd="0" destOrd="0" presId="urn:microsoft.com/office/officeart/2005/8/layout/vProcess5"/>
    <dgm:cxn modelId="{372DE8EE-5428-4407-BFC4-FE8E63C13972}" srcId="{50319D33-F1E2-4CFA-99DC-BBF3F486E071}" destId="{26F55D89-EE2B-4FFF-91F1-4A3A15B529FB}" srcOrd="0" destOrd="0" parTransId="{7F81529D-524F-44E1-AFFB-FA244DED1833}" sibTransId="{413D75CE-8DC6-47AC-9D1A-1223D980C991}"/>
    <dgm:cxn modelId="{E26F07A4-B8AC-49BA-86E2-F4F7FD98A68B}" type="presParOf" srcId="{824D7B19-DA98-4998-BEB1-987E4465B20E}" destId="{37245F2A-B7B8-43B1-8272-6717F3B3791E}" srcOrd="0" destOrd="0" presId="urn:microsoft.com/office/officeart/2005/8/layout/vProcess5"/>
    <dgm:cxn modelId="{E218B506-2238-4D38-B8A6-1F7267B27548}" type="presParOf" srcId="{824D7B19-DA98-4998-BEB1-987E4465B20E}" destId="{1218B14B-1A82-4ACE-8E9D-EC88EEE4A8B7}" srcOrd="1" destOrd="0" presId="urn:microsoft.com/office/officeart/2005/8/layout/vProcess5"/>
    <dgm:cxn modelId="{14DAED54-A958-463B-8D88-989A5E0324DF}" type="presParOf" srcId="{824D7B19-DA98-4998-BEB1-987E4465B20E}" destId="{0774B8CE-73FF-4ACA-8469-045E51A8677D}" srcOrd="2" destOrd="0" presId="urn:microsoft.com/office/officeart/2005/8/layout/vProcess5"/>
    <dgm:cxn modelId="{3D48B23E-8940-48D3-BB8B-5A50D0015DEC}" type="presParOf" srcId="{824D7B19-DA98-4998-BEB1-987E4465B20E}" destId="{79C125BD-2D8A-41E9-A02C-3E423DD85819}" srcOrd="3" destOrd="0" presId="urn:microsoft.com/office/officeart/2005/8/layout/vProcess5"/>
    <dgm:cxn modelId="{17E6F10C-E225-4787-8CDC-25EA0C710387}" type="presParOf" srcId="{824D7B19-DA98-4998-BEB1-987E4465B20E}" destId="{E419F3D1-27E7-4013-83B3-200A6CF9783C}" srcOrd="4" destOrd="0" presId="urn:microsoft.com/office/officeart/2005/8/layout/vProcess5"/>
    <dgm:cxn modelId="{9DEC3A8B-268F-4347-A605-516C94C55005}" type="presParOf" srcId="{824D7B19-DA98-4998-BEB1-987E4465B20E}" destId="{00EDFB36-A946-4C73-886A-C5334815E17E}" srcOrd="5" destOrd="0" presId="urn:microsoft.com/office/officeart/2005/8/layout/vProcess5"/>
    <dgm:cxn modelId="{D58B9A8C-0A1A-4910-95FB-F9BA91E79EB2}" type="presParOf" srcId="{824D7B19-DA98-4998-BEB1-987E4465B20E}" destId="{3C501D5C-A9A7-4324-B70A-7307BE855999}" srcOrd="6" destOrd="0" presId="urn:microsoft.com/office/officeart/2005/8/layout/vProcess5"/>
    <dgm:cxn modelId="{5F11A2A9-1EF0-4B4F-AFFE-8FFB36A87FB7}" type="presParOf" srcId="{824D7B19-DA98-4998-BEB1-987E4465B20E}" destId="{E17BC4E1-BF0B-43D9-927D-E0E61844353A}" srcOrd="7" destOrd="0" presId="urn:microsoft.com/office/officeart/2005/8/layout/vProcess5"/>
    <dgm:cxn modelId="{50759564-D312-4AE0-B8E1-0D5D12477595}" type="presParOf" srcId="{824D7B19-DA98-4998-BEB1-987E4465B20E}" destId="{CB6FC181-F80F-4AEA-994F-984046E23490}"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91D69F-26AA-40E2-BAA4-A4C236902175}"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602B8A97-C866-4A71-A96E-7BA353D4B1A2}">
      <dgm:prSet/>
      <dgm:spPr/>
      <dgm:t>
        <a:bodyPr/>
        <a:lstStyle/>
        <a:p>
          <a:r>
            <a:rPr lang="en-US"/>
            <a:t>Be provided information on your child’s level of achievement on assessments in Reading/Language Arts, Writing, Mathematics, and Science. </a:t>
          </a:r>
        </a:p>
      </dgm:t>
    </dgm:pt>
    <dgm:pt modelId="{6033A48A-2C3D-42F9-B754-0DB6628D5E74}" type="parTrans" cxnId="{7B286EEA-10E7-47C7-84A1-AEEA00C72F8C}">
      <dgm:prSet/>
      <dgm:spPr/>
      <dgm:t>
        <a:bodyPr/>
        <a:lstStyle/>
        <a:p>
          <a:endParaRPr lang="en-US"/>
        </a:p>
      </dgm:t>
    </dgm:pt>
    <dgm:pt modelId="{AF0B0D1E-D80D-44A2-BDD5-60B06A2D3F28}" type="sibTrans" cxnId="{7B286EEA-10E7-47C7-84A1-AEEA00C72F8C}">
      <dgm:prSet/>
      <dgm:spPr/>
      <dgm:t>
        <a:bodyPr/>
        <a:lstStyle/>
        <a:p>
          <a:endParaRPr lang="en-US"/>
        </a:p>
      </dgm:t>
    </dgm:pt>
    <dgm:pt modelId="{B7FB80CA-207E-4DBD-AE42-6F17E39B2BD5}">
      <dgm:prSet/>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t>
        <a:bodyPr/>
        <a:lstStyle/>
        <a:p>
          <a:endParaRPr lang="en-US"/>
        </a:p>
      </dgm:t>
    </dgm:pt>
    <dgm:pt modelId="{E6D3E141-6613-4572-AF12-7DC809006421}" type="parTrans" cxnId="{6E9E783F-5287-4D7C-9B73-F350FA8D1F40}">
      <dgm:prSet/>
      <dgm:spPr/>
      <dgm:t>
        <a:bodyPr/>
        <a:lstStyle/>
        <a:p>
          <a:endParaRPr lang="en-US"/>
        </a:p>
      </dgm:t>
    </dgm:pt>
    <dgm:pt modelId="{EDED52FE-01F5-417F-86DB-5534844CF01B}" type="sibTrans" cxnId="{6E9E783F-5287-4D7C-9B73-F350FA8D1F40}">
      <dgm:prSet/>
      <dgm:spPr/>
      <dgm:t>
        <a:bodyPr/>
        <a:lstStyle/>
        <a:p>
          <a:endParaRPr lang="en-US"/>
        </a:p>
      </dgm:t>
    </dgm:pt>
    <dgm:pt modelId="{8628DE50-7A2E-4F41-937D-D956C7E5E815}">
      <dgm:prSet/>
      <dgm:spPr/>
      <dgm:t>
        <a:bodyPr/>
        <a:lstStyle/>
        <a:p>
          <a:r>
            <a:rPr lang="en-US"/>
            <a:t>Request and receive information on the qualifications of your child’s teacher and supplemental personnel working with your child.</a:t>
          </a:r>
        </a:p>
      </dgm:t>
    </dgm:pt>
    <dgm:pt modelId="{55B3690F-8045-4CBD-B704-D8EB33FA581F}" type="parTrans" cxnId="{1B84777C-06D8-4762-BD6E-9B81F85CAA83}">
      <dgm:prSet/>
      <dgm:spPr/>
      <dgm:t>
        <a:bodyPr/>
        <a:lstStyle/>
        <a:p>
          <a:endParaRPr lang="en-US"/>
        </a:p>
      </dgm:t>
    </dgm:pt>
    <dgm:pt modelId="{609FDDE1-842B-4C0C-AE10-8C77AA45AC5A}" type="sibTrans" cxnId="{1B84777C-06D8-4762-BD6E-9B81F85CAA83}">
      <dgm:prSet/>
      <dgm:spPr/>
      <dgm:t>
        <a:bodyPr/>
        <a:lstStyle/>
        <a:p>
          <a:endParaRPr lang="en-US"/>
        </a:p>
      </dgm:t>
    </dgm:pt>
    <dgm:pt modelId="{CC35B4F0-DAC8-4E7D-9D8F-7B0DA389B262}">
      <dgm:prSet/>
      <dgm:spPr>
        <a:ln>
          <a:noFill/>
        </a:ln>
      </dgm:spPr>
      <dgm:t>
        <a:bodyPr/>
        <a:lstStyle/>
        <a:p>
          <a:r>
            <a:rPr lang="en-US"/>
            <a:t>Be</a:t>
          </a:r>
        </a:p>
      </dgm:t>
    </dgm:pt>
    <dgm:pt modelId="{ADE9DBE1-BF27-4C23-B2E8-1A8C1FF21832}" type="parTrans" cxnId="{AA727A01-6F48-41AB-AE9D-A5BEA04A03DE}">
      <dgm:prSet/>
      <dgm:spPr/>
      <dgm:t>
        <a:bodyPr/>
        <a:lstStyle/>
        <a:p>
          <a:endParaRPr lang="en-US"/>
        </a:p>
      </dgm:t>
    </dgm:pt>
    <dgm:pt modelId="{12DE42F1-A1D5-4F5F-B43E-F28C49FABA16}" type="sibTrans" cxnId="{AA727A01-6F48-41AB-AE9D-A5BEA04A03DE}">
      <dgm:prSet/>
      <dgm:spPr/>
      <dgm:t>
        <a:bodyPr/>
        <a:lstStyle/>
        <a:p>
          <a:endParaRPr lang="en-US"/>
        </a:p>
      </dgm:t>
    </dgm:pt>
    <dgm:pt modelId="{C33317C1-821B-4AE2-814D-306AC48CB2B3}">
      <dgm:prSet/>
      <dgm:spPr/>
      <dgm:t>
        <a:bodyPr/>
        <a:lstStyle/>
        <a:p>
          <a:r>
            <a:rPr lang="en-US"/>
            <a:t>Be notified of non-highly qualified or out-of-field teachers at the school. </a:t>
          </a:r>
        </a:p>
      </dgm:t>
    </dgm:pt>
    <dgm:pt modelId="{544CC9BD-FAB7-4034-9E6E-EECD36731CD6}" type="parTrans" cxnId="{1867F48F-B0EE-4BCF-AA93-09328A8C513F}">
      <dgm:prSet/>
      <dgm:spPr/>
      <dgm:t>
        <a:bodyPr/>
        <a:lstStyle/>
        <a:p>
          <a:endParaRPr lang="en-US"/>
        </a:p>
      </dgm:t>
    </dgm:pt>
    <dgm:pt modelId="{9A31F976-0505-4A16-B1D5-4472587A0ADF}" type="sibTrans" cxnId="{1867F48F-B0EE-4BCF-AA93-09328A8C513F}">
      <dgm:prSet/>
      <dgm:spPr/>
      <dgm:t>
        <a:bodyPr/>
        <a:lstStyle/>
        <a:p>
          <a:endParaRPr lang="en-US"/>
        </a:p>
      </dgm:t>
    </dgm:pt>
    <dgm:pt modelId="{D5547973-4AC7-4503-B1CD-3EB6A74061E2}">
      <dgm:prSet/>
      <dgm:spPr/>
      <dgm:t>
        <a:bodyPr/>
        <a:lstStyle/>
        <a:p>
          <a:r>
            <a:rPr lang="en-US"/>
            <a:t>Be</a:t>
          </a:r>
        </a:p>
      </dgm:t>
    </dgm:pt>
    <dgm:pt modelId="{E6744DD8-D6F0-4B90-ABDB-3343D0469B80}" type="parTrans" cxnId="{7E26D529-DA12-4A46-9FD4-FC182514FD92}">
      <dgm:prSet/>
      <dgm:spPr/>
      <dgm:t>
        <a:bodyPr/>
        <a:lstStyle/>
        <a:p>
          <a:endParaRPr lang="en-US"/>
        </a:p>
      </dgm:t>
    </dgm:pt>
    <dgm:pt modelId="{DE000BD1-1B9A-4E02-8181-092AC3F04437}" type="sibTrans" cxnId="{7E26D529-DA12-4A46-9FD4-FC182514FD92}">
      <dgm:prSet/>
      <dgm:spPr/>
      <dgm:t>
        <a:bodyPr/>
        <a:lstStyle/>
        <a:p>
          <a:endParaRPr lang="en-US"/>
        </a:p>
      </dgm:t>
    </dgm:pt>
    <dgm:pt modelId="{46D627AF-1BD2-4786-AF31-BA9F851D02A0}">
      <dgm:prSet/>
      <dgm:spPr/>
      <dgm:t>
        <a:bodyPr/>
        <a:lstStyle/>
        <a:p>
          <a:r>
            <a:rPr lang="en-US"/>
            <a:t>Be informed if your child is taught by a non-highly qualified teacher for four or more consecutive weeks.</a:t>
          </a:r>
        </a:p>
      </dgm:t>
    </dgm:pt>
    <dgm:pt modelId="{F33019CE-2CEF-4293-904E-ED8739862F47}" type="parTrans" cxnId="{AAE3A63E-4EAA-4274-9FBE-6F03E8CA2DCB}">
      <dgm:prSet/>
      <dgm:spPr/>
      <dgm:t>
        <a:bodyPr/>
        <a:lstStyle/>
        <a:p>
          <a:endParaRPr lang="en-US"/>
        </a:p>
      </dgm:t>
    </dgm:pt>
    <dgm:pt modelId="{C486B893-FAC3-4641-BC67-780419439DBA}" type="sibTrans" cxnId="{AAE3A63E-4EAA-4274-9FBE-6F03E8CA2DCB}">
      <dgm:prSet/>
      <dgm:spPr/>
      <dgm:t>
        <a:bodyPr/>
        <a:lstStyle/>
        <a:p>
          <a:endParaRPr lang="en-US"/>
        </a:p>
      </dgm:t>
    </dgm:pt>
    <dgm:pt modelId="{EB9068DB-B619-46E9-8A9F-C5B5254D6185}">
      <dgm:prSet/>
      <dgm:spPr>
        <a:ln>
          <a:noFill/>
        </a:ln>
      </dgm:spPr>
      <dgm:t>
        <a:bodyPr/>
        <a:lstStyle/>
        <a:p>
          <a:r>
            <a:rPr lang="en-US"/>
            <a:t>Be</a:t>
          </a:r>
        </a:p>
      </dgm:t>
    </dgm:pt>
    <dgm:pt modelId="{96ABE640-CADC-47CD-9531-362225A15F03}" type="sibTrans" cxnId="{EB427C13-F6E5-4EFD-8195-2718FA4D80DA}">
      <dgm:prSet/>
      <dgm:spPr/>
      <dgm:t>
        <a:bodyPr/>
        <a:lstStyle/>
        <a:p>
          <a:endParaRPr lang="en-US"/>
        </a:p>
      </dgm:t>
    </dgm:pt>
    <dgm:pt modelId="{6BE8667F-C812-4DD8-8A2D-A6EB240ED42B}" type="parTrans" cxnId="{EB427C13-F6E5-4EFD-8195-2718FA4D80DA}">
      <dgm:prSet/>
      <dgm:spPr/>
      <dgm:t>
        <a:bodyPr/>
        <a:lstStyle/>
        <a:p>
          <a:endParaRPr lang="en-US"/>
        </a:p>
      </dgm:t>
    </dgm:pt>
    <dgm:pt modelId="{C70EEDD3-997F-40F8-A3C4-0A420ECDB8D4}" type="pres">
      <dgm:prSet presAssocID="{F991D69F-26AA-40E2-BAA4-A4C236902175}" presName="Name0" presStyleCnt="0">
        <dgm:presLayoutVars>
          <dgm:dir/>
          <dgm:animLvl val="lvl"/>
          <dgm:resizeHandles val="exact"/>
        </dgm:presLayoutVars>
      </dgm:prSet>
      <dgm:spPr/>
    </dgm:pt>
    <dgm:pt modelId="{A69A78BB-89B0-4446-A13D-D858DEAEDA43}" type="pres">
      <dgm:prSet presAssocID="{EB9068DB-B619-46E9-8A9F-C5B5254D6185}" presName="linNode" presStyleCnt="0"/>
      <dgm:spPr/>
    </dgm:pt>
    <dgm:pt modelId="{0D6CA68F-E5ED-454D-B1FE-5DF71F8AC0B3}" type="pres">
      <dgm:prSet presAssocID="{EB9068DB-B619-46E9-8A9F-C5B5254D6185}" presName="parentText" presStyleLbl="solidFgAcc1" presStyleIdx="0" presStyleCnt="4" custLinFactNeighborX="-633" custLinFactNeighborY="3970">
        <dgm:presLayoutVars>
          <dgm:chMax val="1"/>
          <dgm:bulletEnabled/>
        </dgm:presLayoutVars>
      </dgm:prSet>
      <dgm:spPr/>
    </dgm:pt>
    <dgm:pt modelId="{495D83E3-DED0-4A09-B1A5-7DF0289802D2}" type="pres">
      <dgm:prSet presAssocID="{EB9068DB-B619-46E9-8A9F-C5B5254D6185}" presName="descendantText" presStyleLbl="alignNode1" presStyleIdx="0" presStyleCnt="4" custLinFactNeighborX="-773" custLinFactNeighborY="2631">
        <dgm:presLayoutVars>
          <dgm:bulletEnabled/>
        </dgm:presLayoutVars>
      </dgm:prSet>
      <dgm:spPr/>
    </dgm:pt>
    <dgm:pt modelId="{AAC02A95-D2CF-45E6-856F-C7C251476081}" type="pres">
      <dgm:prSet presAssocID="{96ABE640-CADC-47CD-9531-362225A15F03}" presName="sp" presStyleCnt="0"/>
      <dgm:spPr/>
    </dgm:pt>
    <dgm:pt modelId="{0CD99A73-9B41-4B56-977A-A6C4CD382237}" type="pres">
      <dgm:prSet presAssocID="{B7FB80CA-207E-4DBD-AE42-6F17E39B2BD5}" presName="linNode" presStyleCnt="0"/>
      <dgm:spPr/>
    </dgm:pt>
    <dgm:pt modelId="{418EEE20-A6D0-4CA4-A333-3B9C7168175F}" type="pres">
      <dgm:prSet presAssocID="{B7FB80CA-207E-4DBD-AE42-6F17E39B2BD5}" presName="parentText" presStyleLbl="solidFgAcc1" presStyleIdx="1" presStyleCnt="4" custLinFactNeighborX="-1568" custLinFactNeighborY="-1195">
        <dgm:presLayoutVars>
          <dgm:chMax val="1"/>
          <dgm:bulletEnabled/>
        </dgm:presLayoutVars>
      </dgm:prSet>
      <dgm:spPr/>
    </dgm:pt>
    <dgm:pt modelId="{8DDCC77A-DAE7-4E12-8E4E-66D8D2811F46}" type="pres">
      <dgm:prSet presAssocID="{B7FB80CA-207E-4DBD-AE42-6F17E39B2BD5}" presName="descendantText" presStyleLbl="alignNode1" presStyleIdx="1" presStyleCnt="4">
        <dgm:presLayoutVars>
          <dgm:bulletEnabled/>
        </dgm:presLayoutVars>
      </dgm:prSet>
      <dgm:spPr/>
    </dgm:pt>
    <dgm:pt modelId="{92E48405-BF4C-40B8-A21B-BFEA69758B11}" type="pres">
      <dgm:prSet presAssocID="{EDED52FE-01F5-417F-86DB-5534844CF01B}" presName="sp" presStyleCnt="0"/>
      <dgm:spPr/>
    </dgm:pt>
    <dgm:pt modelId="{6BC4B9B7-0B98-430B-89EC-353435B80FC5}" type="pres">
      <dgm:prSet presAssocID="{CC35B4F0-DAC8-4E7D-9D8F-7B0DA389B262}" presName="linNode" presStyleCnt="0"/>
      <dgm:spPr/>
    </dgm:pt>
    <dgm:pt modelId="{2976F985-A2C3-4C59-B8B1-C49C001F0CE6}" type="pres">
      <dgm:prSet presAssocID="{CC35B4F0-DAC8-4E7D-9D8F-7B0DA389B262}" presName="parentText" presStyleLbl="solidFgAcc1" presStyleIdx="2" presStyleCnt="4">
        <dgm:presLayoutVars>
          <dgm:chMax val="1"/>
          <dgm:bulletEnabled/>
        </dgm:presLayoutVars>
      </dgm:prSet>
      <dgm:spPr/>
    </dgm:pt>
    <dgm:pt modelId="{C6B89B84-C18F-47A6-A131-B47C2BF3021C}" type="pres">
      <dgm:prSet presAssocID="{CC35B4F0-DAC8-4E7D-9D8F-7B0DA389B262}" presName="descendantText" presStyleLbl="alignNode1" presStyleIdx="2" presStyleCnt="4" custScaleY="93840" custLinFactNeighborX="0" custLinFactNeighborY="-6080">
        <dgm:presLayoutVars>
          <dgm:bulletEnabled/>
        </dgm:presLayoutVars>
      </dgm:prSet>
      <dgm:spPr/>
    </dgm:pt>
    <dgm:pt modelId="{C57FF7B9-8699-4E73-9E19-F91932A7F653}" type="pres">
      <dgm:prSet presAssocID="{12DE42F1-A1D5-4F5F-B43E-F28C49FABA16}" presName="sp" presStyleCnt="0"/>
      <dgm:spPr/>
    </dgm:pt>
    <dgm:pt modelId="{F3934318-E3BF-4AA9-9516-FE7B443555B9}" type="pres">
      <dgm:prSet presAssocID="{D5547973-4AC7-4503-B1CD-3EB6A74061E2}" presName="linNode" presStyleCnt="0"/>
      <dgm:spPr/>
    </dgm:pt>
    <dgm:pt modelId="{9653E162-1CC2-459B-BC79-3404DE926644}" type="pres">
      <dgm:prSet presAssocID="{D5547973-4AC7-4503-B1CD-3EB6A74061E2}" presName="parentText" presStyleLbl="solidFgAcc1" presStyleIdx="3" presStyleCnt="4">
        <dgm:presLayoutVars>
          <dgm:chMax val="1"/>
          <dgm:bulletEnabled/>
        </dgm:presLayoutVars>
      </dgm:prSet>
      <dgm:spPr/>
    </dgm:pt>
    <dgm:pt modelId="{43479D59-0A6C-4FC2-972B-04822DD5D18A}" type="pres">
      <dgm:prSet presAssocID="{D5547973-4AC7-4503-B1CD-3EB6A74061E2}" presName="descendantText" presStyleLbl="alignNode1" presStyleIdx="3" presStyleCnt="4" custScaleY="116585" custLinFactNeighborX="1256" custLinFactNeighborY="-9000">
        <dgm:presLayoutVars>
          <dgm:bulletEnabled/>
        </dgm:presLayoutVars>
      </dgm:prSet>
      <dgm:spPr/>
    </dgm:pt>
  </dgm:ptLst>
  <dgm:cxnLst>
    <dgm:cxn modelId="{AA727A01-6F48-41AB-AE9D-A5BEA04A03DE}" srcId="{F991D69F-26AA-40E2-BAA4-A4C236902175}" destId="{CC35B4F0-DAC8-4E7D-9D8F-7B0DA389B262}" srcOrd="2" destOrd="0" parTransId="{ADE9DBE1-BF27-4C23-B2E8-1A8C1FF21832}" sibTransId="{12DE42F1-A1D5-4F5F-B43E-F28C49FABA16}"/>
    <dgm:cxn modelId="{E635E411-9ACA-4490-A217-DB70B05A2F45}" type="presOf" srcId="{CC35B4F0-DAC8-4E7D-9D8F-7B0DA389B262}" destId="{2976F985-A2C3-4C59-B8B1-C49C001F0CE6}" srcOrd="0" destOrd="0" presId="urn:microsoft.com/office/officeart/2016/7/layout/VerticalHollowActionList"/>
    <dgm:cxn modelId="{EB427C13-F6E5-4EFD-8195-2718FA4D80DA}" srcId="{F991D69F-26AA-40E2-BAA4-A4C236902175}" destId="{EB9068DB-B619-46E9-8A9F-C5B5254D6185}" srcOrd="0" destOrd="0" parTransId="{6BE8667F-C812-4DD8-8A2D-A6EB240ED42B}" sibTransId="{96ABE640-CADC-47CD-9531-362225A15F03}"/>
    <dgm:cxn modelId="{C3B7531D-70BE-413B-9E1D-65D8DC5C6C27}" type="presOf" srcId="{EB9068DB-B619-46E9-8A9F-C5B5254D6185}" destId="{0D6CA68F-E5ED-454D-B1FE-5DF71F8AC0B3}" srcOrd="0" destOrd="0" presId="urn:microsoft.com/office/officeart/2016/7/layout/VerticalHollowActionList"/>
    <dgm:cxn modelId="{7E26D529-DA12-4A46-9FD4-FC182514FD92}" srcId="{F991D69F-26AA-40E2-BAA4-A4C236902175}" destId="{D5547973-4AC7-4503-B1CD-3EB6A74061E2}" srcOrd="3" destOrd="0" parTransId="{E6744DD8-D6F0-4B90-ABDB-3343D0469B80}" sibTransId="{DE000BD1-1B9A-4E02-8181-092AC3F04437}"/>
    <dgm:cxn modelId="{148D4D30-48D2-4BF8-86CF-CD3B07D73028}" type="presOf" srcId="{D5547973-4AC7-4503-B1CD-3EB6A74061E2}" destId="{9653E162-1CC2-459B-BC79-3404DE926644}" srcOrd="0" destOrd="0" presId="urn:microsoft.com/office/officeart/2016/7/layout/VerticalHollowActionList"/>
    <dgm:cxn modelId="{AAE3A63E-4EAA-4274-9FBE-6F03E8CA2DCB}" srcId="{D5547973-4AC7-4503-B1CD-3EB6A74061E2}" destId="{46D627AF-1BD2-4786-AF31-BA9F851D02A0}" srcOrd="0" destOrd="0" parTransId="{F33019CE-2CEF-4293-904E-ED8739862F47}" sibTransId="{C486B893-FAC3-4641-BC67-780419439DBA}"/>
    <dgm:cxn modelId="{6E9E783F-5287-4D7C-9B73-F350FA8D1F40}" srcId="{F991D69F-26AA-40E2-BAA4-A4C236902175}" destId="{B7FB80CA-207E-4DBD-AE42-6F17E39B2BD5}" srcOrd="1" destOrd="0" parTransId="{E6D3E141-6613-4572-AF12-7DC809006421}" sibTransId="{EDED52FE-01F5-417F-86DB-5534844CF01B}"/>
    <dgm:cxn modelId="{4462177C-91EE-4577-AAFB-BA6B09CA72ED}" type="presOf" srcId="{602B8A97-C866-4A71-A96E-7BA353D4B1A2}" destId="{495D83E3-DED0-4A09-B1A5-7DF0289802D2}" srcOrd="0" destOrd="0" presId="urn:microsoft.com/office/officeart/2016/7/layout/VerticalHollowActionList"/>
    <dgm:cxn modelId="{1B84777C-06D8-4762-BD6E-9B81F85CAA83}" srcId="{B7FB80CA-207E-4DBD-AE42-6F17E39B2BD5}" destId="{8628DE50-7A2E-4F41-937D-D956C7E5E815}" srcOrd="0" destOrd="0" parTransId="{55B3690F-8045-4CBD-B704-D8EB33FA581F}" sibTransId="{609FDDE1-842B-4C0C-AE10-8C77AA45AC5A}"/>
    <dgm:cxn modelId="{18B5EE89-9A0F-4C12-903B-C5203269D01E}" type="presOf" srcId="{46D627AF-1BD2-4786-AF31-BA9F851D02A0}" destId="{43479D59-0A6C-4FC2-972B-04822DD5D18A}" srcOrd="0" destOrd="0" presId="urn:microsoft.com/office/officeart/2016/7/layout/VerticalHollowActionList"/>
    <dgm:cxn modelId="{1867F48F-B0EE-4BCF-AA93-09328A8C513F}" srcId="{CC35B4F0-DAC8-4E7D-9D8F-7B0DA389B262}" destId="{C33317C1-821B-4AE2-814D-306AC48CB2B3}" srcOrd="0" destOrd="0" parTransId="{544CC9BD-FAB7-4034-9E6E-EECD36731CD6}" sibTransId="{9A31F976-0505-4A16-B1D5-4472587A0ADF}"/>
    <dgm:cxn modelId="{138D25AD-34AC-4272-B729-9FE1DA8F3CED}" type="presOf" srcId="{C33317C1-821B-4AE2-814D-306AC48CB2B3}" destId="{C6B89B84-C18F-47A6-A131-B47C2BF3021C}" srcOrd="0" destOrd="0" presId="urn:microsoft.com/office/officeart/2016/7/layout/VerticalHollowActionList"/>
    <dgm:cxn modelId="{AC12E2AF-0928-4029-B9DA-A1500C230A8B}" type="presOf" srcId="{8628DE50-7A2E-4F41-937D-D956C7E5E815}" destId="{8DDCC77A-DAE7-4E12-8E4E-66D8D2811F46}" srcOrd="0" destOrd="0" presId="urn:microsoft.com/office/officeart/2016/7/layout/VerticalHollowActionList"/>
    <dgm:cxn modelId="{461803CD-092D-4C14-9A96-3818878EA60C}" type="presOf" srcId="{B7FB80CA-207E-4DBD-AE42-6F17E39B2BD5}" destId="{418EEE20-A6D0-4CA4-A333-3B9C7168175F}" srcOrd="0" destOrd="0" presId="urn:microsoft.com/office/officeart/2016/7/layout/VerticalHollowActionList"/>
    <dgm:cxn modelId="{7B286EEA-10E7-47C7-84A1-AEEA00C72F8C}" srcId="{EB9068DB-B619-46E9-8A9F-C5B5254D6185}" destId="{602B8A97-C866-4A71-A96E-7BA353D4B1A2}" srcOrd="0" destOrd="0" parTransId="{6033A48A-2C3D-42F9-B754-0DB6628D5E74}" sibTransId="{AF0B0D1E-D80D-44A2-BDD5-60B06A2D3F28}"/>
    <dgm:cxn modelId="{A6D707F6-2729-4A57-A0B4-58D73C4B5B62}" type="presOf" srcId="{F991D69F-26AA-40E2-BAA4-A4C236902175}" destId="{C70EEDD3-997F-40F8-A3C4-0A420ECDB8D4}" srcOrd="0" destOrd="0" presId="urn:microsoft.com/office/officeart/2016/7/layout/VerticalHollowActionList"/>
    <dgm:cxn modelId="{6D3BAF1F-8681-4E0E-8A92-DE3CF60BBAE2}" type="presParOf" srcId="{C70EEDD3-997F-40F8-A3C4-0A420ECDB8D4}" destId="{A69A78BB-89B0-4446-A13D-D858DEAEDA43}" srcOrd="0" destOrd="0" presId="urn:microsoft.com/office/officeart/2016/7/layout/VerticalHollowActionList"/>
    <dgm:cxn modelId="{2B7B1FE6-FE6D-4532-85CB-24684697145F}" type="presParOf" srcId="{A69A78BB-89B0-4446-A13D-D858DEAEDA43}" destId="{0D6CA68F-E5ED-454D-B1FE-5DF71F8AC0B3}" srcOrd="0" destOrd="0" presId="urn:microsoft.com/office/officeart/2016/7/layout/VerticalHollowActionList"/>
    <dgm:cxn modelId="{5B450C72-EB9A-425E-B17A-E339252FD79C}" type="presParOf" srcId="{A69A78BB-89B0-4446-A13D-D858DEAEDA43}" destId="{495D83E3-DED0-4A09-B1A5-7DF0289802D2}" srcOrd="1" destOrd="0" presId="urn:microsoft.com/office/officeart/2016/7/layout/VerticalHollowActionList"/>
    <dgm:cxn modelId="{454DCF5D-EC41-4DDE-983C-2B51E0F982F5}" type="presParOf" srcId="{C70EEDD3-997F-40F8-A3C4-0A420ECDB8D4}" destId="{AAC02A95-D2CF-45E6-856F-C7C251476081}" srcOrd="1" destOrd="0" presId="urn:microsoft.com/office/officeart/2016/7/layout/VerticalHollowActionList"/>
    <dgm:cxn modelId="{743E0BB7-5E56-4915-B325-BCAC5E4E46D7}" type="presParOf" srcId="{C70EEDD3-997F-40F8-A3C4-0A420ECDB8D4}" destId="{0CD99A73-9B41-4B56-977A-A6C4CD382237}" srcOrd="2" destOrd="0" presId="urn:microsoft.com/office/officeart/2016/7/layout/VerticalHollowActionList"/>
    <dgm:cxn modelId="{B129C749-46C4-4092-BD4E-B6BB0E5707D1}" type="presParOf" srcId="{0CD99A73-9B41-4B56-977A-A6C4CD382237}" destId="{418EEE20-A6D0-4CA4-A333-3B9C7168175F}" srcOrd="0" destOrd="0" presId="urn:microsoft.com/office/officeart/2016/7/layout/VerticalHollowActionList"/>
    <dgm:cxn modelId="{FA670663-DEAC-4948-956A-462FB0BE1499}" type="presParOf" srcId="{0CD99A73-9B41-4B56-977A-A6C4CD382237}" destId="{8DDCC77A-DAE7-4E12-8E4E-66D8D2811F46}" srcOrd="1" destOrd="0" presId="urn:microsoft.com/office/officeart/2016/7/layout/VerticalHollowActionList"/>
    <dgm:cxn modelId="{584A21A6-CE72-45AF-9DB2-0F8E9E008C6D}" type="presParOf" srcId="{C70EEDD3-997F-40F8-A3C4-0A420ECDB8D4}" destId="{92E48405-BF4C-40B8-A21B-BFEA69758B11}" srcOrd="3" destOrd="0" presId="urn:microsoft.com/office/officeart/2016/7/layout/VerticalHollowActionList"/>
    <dgm:cxn modelId="{C2B3D694-6BC2-40AF-AAE3-308182F1A731}" type="presParOf" srcId="{C70EEDD3-997F-40F8-A3C4-0A420ECDB8D4}" destId="{6BC4B9B7-0B98-430B-89EC-353435B80FC5}" srcOrd="4" destOrd="0" presId="urn:microsoft.com/office/officeart/2016/7/layout/VerticalHollowActionList"/>
    <dgm:cxn modelId="{63429526-3FAA-4969-B417-238335E57C30}" type="presParOf" srcId="{6BC4B9B7-0B98-430B-89EC-353435B80FC5}" destId="{2976F985-A2C3-4C59-B8B1-C49C001F0CE6}" srcOrd="0" destOrd="0" presId="urn:microsoft.com/office/officeart/2016/7/layout/VerticalHollowActionList"/>
    <dgm:cxn modelId="{11B7CFDB-D5EF-4A3B-8975-157A3C0C6095}" type="presParOf" srcId="{6BC4B9B7-0B98-430B-89EC-353435B80FC5}" destId="{C6B89B84-C18F-47A6-A131-B47C2BF3021C}" srcOrd="1" destOrd="0" presId="urn:microsoft.com/office/officeart/2016/7/layout/VerticalHollowActionList"/>
    <dgm:cxn modelId="{ECB1EB71-4C66-42FF-A4EE-EDD7ACF254D1}" type="presParOf" srcId="{C70EEDD3-997F-40F8-A3C4-0A420ECDB8D4}" destId="{C57FF7B9-8699-4E73-9E19-F91932A7F653}" srcOrd="5" destOrd="0" presId="urn:microsoft.com/office/officeart/2016/7/layout/VerticalHollowActionList"/>
    <dgm:cxn modelId="{6B1D5165-8F9F-4FF6-865E-11F1D980B4CD}" type="presParOf" srcId="{C70EEDD3-997F-40F8-A3C4-0A420ECDB8D4}" destId="{F3934318-E3BF-4AA9-9516-FE7B443555B9}" srcOrd="6" destOrd="0" presId="urn:microsoft.com/office/officeart/2016/7/layout/VerticalHollowActionList"/>
    <dgm:cxn modelId="{B43E5C0A-354E-445D-B4E7-FF33AF92BFE9}" type="presParOf" srcId="{F3934318-E3BF-4AA9-9516-FE7B443555B9}" destId="{9653E162-1CC2-459B-BC79-3404DE926644}" srcOrd="0" destOrd="0" presId="urn:microsoft.com/office/officeart/2016/7/layout/VerticalHollowActionList"/>
    <dgm:cxn modelId="{8927F731-C12F-4B0E-BC6E-06E9A16B40F0}" type="presParOf" srcId="{F3934318-E3BF-4AA9-9516-FE7B443555B9}" destId="{43479D59-0A6C-4FC2-972B-04822DD5D18A}" srcOrd="1" destOrd="0" presId="urn:microsoft.com/office/officeart/2016/7/layout/VerticalHollowAction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0A4076-5EFA-4367-9518-E8E746F297F1}"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3B10FBA5-4614-40E8-8B3D-EE2A422FD84E}">
      <dgm:prSet/>
      <dgm:spPr/>
      <dgm:t>
        <a:bodyPr/>
        <a:lstStyle/>
        <a:p>
          <a:r>
            <a:rPr lang="en-US"/>
            <a:t>School</a:t>
          </a:r>
        </a:p>
      </dgm:t>
    </dgm:pt>
    <dgm:pt modelId="{13562791-93CD-4F50-A67D-78780CCE320C}" type="parTrans" cxnId="{0A2093F2-41E2-4507-9A54-592C80E66B7A}">
      <dgm:prSet/>
      <dgm:spPr/>
      <dgm:t>
        <a:bodyPr/>
        <a:lstStyle/>
        <a:p>
          <a:endParaRPr lang="en-US"/>
        </a:p>
      </dgm:t>
    </dgm:pt>
    <dgm:pt modelId="{1F75E0A9-D75A-46E1-9441-AB4F89BCB1D4}" type="sibTrans" cxnId="{0A2093F2-41E2-4507-9A54-592C80E66B7A}">
      <dgm:prSet/>
      <dgm:spPr/>
      <dgm:t>
        <a:bodyPr/>
        <a:lstStyle/>
        <a:p>
          <a:endParaRPr lang="en-US"/>
        </a:p>
      </dgm:t>
    </dgm:pt>
    <dgm:pt modelId="{FBE632E2-3C32-4936-A073-48691E81BC04}">
      <dgm:prSet/>
      <dgm:spPr/>
      <dgm:t>
        <a:bodyPr/>
        <a:lstStyle/>
        <a:p>
          <a:r>
            <a:rPr lang="en-US"/>
            <a:t>School Improvement Plan (SIP)</a:t>
          </a:r>
        </a:p>
      </dgm:t>
    </dgm:pt>
    <dgm:pt modelId="{BEC7C82D-C848-4CE5-BA96-A839C786EABA}" type="parTrans" cxnId="{DA5CB241-DB74-4057-A691-EDF590B220B9}">
      <dgm:prSet/>
      <dgm:spPr/>
      <dgm:t>
        <a:bodyPr/>
        <a:lstStyle/>
        <a:p>
          <a:endParaRPr lang="en-US"/>
        </a:p>
      </dgm:t>
    </dgm:pt>
    <dgm:pt modelId="{F77E0B98-C1C3-4E48-B690-F96DDF3136DB}" type="sibTrans" cxnId="{DA5CB241-DB74-4057-A691-EDF590B220B9}">
      <dgm:prSet/>
      <dgm:spPr/>
      <dgm:t>
        <a:bodyPr/>
        <a:lstStyle/>
        <a:p>
          <a:endParaRPr lang="en-US"/>
        </a:p>
      </dgm:t>
    </dgm:pt>
    <dgm:pt modelId="{07D70ED1-B3C9-4D0E-AFA2-359F7642A2BC}">
      <dgm:prSet/>
      <dgm:spPr/>
      <dgm:t>
        <a:bodyPr/>
        <a:lstStyle/>
        <a:p>
          <a:r>
            <a:rPr lang="en-US"/>
            <a:t>Title 1</a:t>
          </a:r>
        </a:p>
      </dgm:t>
    </dgm:pt>
    <dgm:pt modelId="{08EE9B9B-6DF7-43AD-9787-83722F84BE2C}" type="parTrans" cxnId="{24B5203F-1BFF-42A3-A6E3-3C2DD0C13ABD}">
      <dgm:prSet/>
      <dgm:spPr/>
      <dgm:t>
        <a:bodyPr/>
        <a:lstStyle/>
        <a:p>
          <a:endParaRPr lang="en-US"/>
        </a:p>
      </dgm:t>
    </dgm:pt>
    <dgm:pt modelId="{49CF7F57-5890-4F6C-8EEC-504890AD03D7}" type="sibTrans" cxnId="{24B5203F-1BFF-42A3-A6E3-3C2DD0C13ABD}">
      <dgm:prSet/>
      <dgm:spPr/>
      <dgm:t>
        <a:bodyPr/>
        <a:lstStyle/>
        <a:p>
          <a:endParaRPr lang="en-US"/>
        </a:p>
      </dgm:t>
    </dgm:pt>
    <dgm:pt modelId="{07434B3A-1CD2-4E47-918C-B864DB3107E1}">
      <dgm:prSet/>
      <dgm:spPr/>
      <dgm:t>
        <a:bodyPr/>
        <a:lstStyle/>
        <a:p>
          <a:r>
            <a:rPr lang="en-US"/>
            <a:t>Title I Schoolwide Plan </a:t>
          </a:r>
        </a:p>
      </dgm:t>
    </dgm:pt>
    <dgm:pt modelId="{AC53C5B0-3211-4FCE-A681-B25F0DD71C8C}" type="parTrans" cxnId="{072C1716-83EE-4A0A-8F67-912C33B968BB}">
      <dgm:prSet/>
      <dgm:spPr/>
      <dgm:t>
        <a:bodyPr/>
        <a:lstStyle/>
        <a:p>
          <a:endParaRPr lang="en-US"/>
        </a:p>
      </dgm:t>
    </dgm:pt>
    <dgm:pt modelId="{E59A3E06-962E-419B-B5D0-E1EC62A122C0}" type="sibTrans" cxnId="{072C1716-83EE-4A0A-8F67-912C33B968BB}">
      <dgm:prSet/>
      <dgm:spPr/>
      <dgm:t>
        <a:bodyPr/>
        <a:lstStyle/>
        <a:p>
          <a:endParaRPr lang="en-US"/>
        </a:p>
      </dgm:t>
    </dgm:pt>
    <dgm:pt modelId="{C89A8287-0CB5-43DA-8E09-30E887949C03}">
      <dgm:prSet/>
      <dgm:spPr/>
      <dgm:t>
        <a:bodyPr/>
        <a:lstStyle/>
        <a:p>
          <a:r>
            <a:rPr lang="en-US"/>
            <a:t>Parent</a:t>
          </a:r>
        </a:p>
      </dgm:t>
    </dgm:pt>
    <dgm:pt modelId="{F182342F-5A4D-4BE7-9587-98CA82D2C877}" type="parTrans" cxnId="{4013A3B6-19CD-4E34-9264-E6B315F90849}">
      <dgm:prSet/>
      <dgm:spPr/>
      <dgm:t>
        <a:bodyPr/>
        <a:lstStyle/>
        <a:p>
          <a:endParaRPr lang="en-US"/>
        </a:p>
      </dgm:t>
    </dgm:pt>
    <dgm:pt modelId="{DFEE2F87-FE0D-417F-AF42-07A1A5627074}" type="sibTrans" cxnId="{4013A3B6-19CD-4E34-9264-E6B315F90849}">
      <dgm:prSet/>
      <dgm:spPr/>
      <dgm:t>
        <a:bodyPr/>
        <a:lstStyle/>
        <a:p>
          <a:endParaRPr lang="en-US"/>
        </a:p>
      </dgm:t>
    </dgm:pt>
    <dgm:pt modelId="{C46D42BE-E8DA-42C5-9530-9B64FBAD349C}">
      <dgm:prSet/>
      <dgm:spPr/>
      <dgm:t>
        <a:bodyPr/>
        <a:lstStyle/>
        <a:p>
          <a:r>
            <a:rPr lang="en-US"/>
            <a:t>Parent and Family Engagement Plan </a:t>
          </a:r>
        </a:p>
      </dgm:t>
    </dgm:pt>
    <dgm:pt modelId="{401698FF-C60F-4948-851E-A768258CE028}" type="parTrans" cxnId="{6B356C6C-4F3A-4B3C-AFDF-91DA19507B37}">
      <dgm:prSet/>
      <dgm:spPr/>
      <dgm:t>
        <a:bodyPr/>
        <a:lstStyle/>
        <a:p>
          <a:endParaRPr lang="en-US"/>
        </a:p>
      </dgm:t>
    </dgm:pt>
    <dgm:pt modelId="{332A5119-C5AB-4436-9BAD-9060D711977C}" type="sibTrans" cxnId="{6B356C6C-4F3A-4B3C-AFDF-91DA19507B37}">
      <dgm:prSet/>
      <dgm:spPr/>
      <dgm:t>
        <a:bodyPr/>
        <a:lstStyle/>
        <a:p>
          <a:endParaRPr lang="en-US"/>
        </a:p>
      </dgm:t>
    </dgm:pt>
    <dgm:pt modelId="{4BE35798-F2D6-4A50-B75B-3441D07520A2}">
      <dgm:prSet/>
      <dgm:spPr/>
      <dgm:t>
        <a:bodyPr/>
        <a:lstStyle/>
        <a:p>
          <a:r>
            <a:rPr lang="en-US"/>
            <a:t>School</a:t>
          </a:r>
        </a:p>
      </dgm:t>
    </dgm:pt>
    <dgm:pt modelId="{F3406B45-8C45-4889-82C4-4BBE9607DC28}" type="parTrans" cxnId="{0AC1E0CB-5386-4A54-B261-14554D1FE885}">
      <dgm:prSet/>
      <dgm:spPr/>
      <dgm:t>
        <a:bodyPr/>
        <a:lstStyle/>
        <a:p>
          <a:endParaRPr lang="en-US"/>
        </a:p>
      </dgm:t>
    </dgm:pt>
    <dgm:pt modelId="{021BC45D-D828-448C-940C-361A0149A92E}" type="sibTrans" cxnId="{0AC1E0CB-5386-4A54-B261-14554D1FE885}">
      <dgm:prSet/>
      <dgm:spPr/>
      <dgm:t>
        <a:bodyPr/>
        <a:lstStyle/>
        <a:p>
          <a:endParaRPr lang="en-US"/>
        </a:p>
      </dgm:t>
    </dgm:pt>
    <dgm:pt modelId="{72D0ADD3-C16C-4EB7-BB89-993DF79BA003}">
      <dgm:prSet/>
      <dgm:spPr/>
      <dgm:t>
        <a:bodyPr/>
        <a:lstStyle/>
        <a:p>
          <a:r>
            <a:rPr lang="en-US"/>
            <a:t>School-Parent-Student Compact</a:t>
          </a:r>
        </a:p>
      </dgm:t>
    </dgm:pt>
    <dgm:pt modelId="{05611E5C-24D0-444D-803A-3B4F231E6035}" type="parTrans" cxnId="{7B370D1E-A714-43CB-BBA4-59C49028C604}">
      <dgm:prSet/>
      <dgm:spPr/>
      <dgm:t>
        <a:bodyPr/>
        <a:lstStyle/>
        <a:p>
          <a:endParaRPr lang="en-US"/>
        </a:p>
      </dgm:t>
    </dgm:pt>
    <dgm:pt modelId="{B8E9BC0C-D816-4623-BFCF-5DA067245B03}" type="sibTrans" cxnId="{7B370D1E-A714-43CB-BBA4-59C49028C604}">
      <dgm:prSet/>
      <dgm:spPr/>
      <dgm:t>
        <a:bodyPr/>
        <a:lstStyle/>
        <a:p>
          <a:endParaRPr lang="en-US"/>
        </a:p>
      </dgm:t>
    </dgm:pt>
    <dgm:pt modelId="{CB5CF125-274A-404E-8882-B9C619A3ED38}" type="pres">
      <dgm:prSet presAssocID="{3C0A4076-5EFA-4367-9518-E8E746F297F1}" presName="Name0" presStyleCnt="0">
        <dgm:presLayoutVars>
          <dgm:dir/>
          <dgm:animLvl val="lvl"/>
          <dgm:resizeHandles val="exact"/>
        </dgm:presLayoutVars>
      </dgm:prSet>
      <dgm:spPr/>
    </dgm:pt>
    <dgm:pt modelId="{109DD3BA-06ED-4841-BC20-5D29AFC815E6}" type="pres">
      <dgm:prSet presAssocID="{3B10FBA5-4614-40E8-8B3D-EE2A422FD84E}" presName="composite" presStyleCnt="0"/>
      <dgm:spPr/>
    </dgm:pt>
    <dgm:pt modelId="{02DC11F7-DDEC-4DD9-A98A-18F13BB2E942}" type="pres">
      <dgm:prSet presAssocID="{3B10FBA5-4614-40E8-8B3D-EE2A422FD84E}" presName="parTx" presStyleLbl="alignNode1" presStyleIdx="0" presStyleCnt="4">
        <dgm:presLayoutVars>
          <dgm:chMax val="0"/>
          <dgm:chPref val="0"/>
        </dgm:presLayoutVars>
      </dgm:prSet>
      <dgm:spPr/>
    </dgm:pt>
    <dgm:pt modelId="{75119360-EB03-4559-AA8C-5F1DF5CA6066}" type="pres">
      <dgm:prSet presAssocID="{3B10FBA5-4614-40E8-8B3D-EE2A422FD84E}" presName="desTx" presStyleLbl="alignAccFollowNode1" presStyleIdx="0" presStyleCnt="4">
        <dgm:presLayoutVars/>
      </dgm:prSet>
      <dgm:spPr/>
    </dgm:pt>
    <dgm:pt modelId="{8284F42A-87BB-480D-8FA3-EE373E88ADC7}" type="pres">
      <dgm:prSet presAssocID="{1F75E0A9-D75A-46E1-9441-AB4F89BCB1D4}" presName="space" presStyleCnt="0"/>
      <dgm:spPr/>
    </dgm:pt>
    <dgm:pt modelId="{6EE6628D-224D-4451-ABEE-EB35062AF7FA}" type="pres">
      <dgm:prSet presAssocID="{07D70ED1-B3C9-4D0E-AFA2-359F7642A2BC}" presName="composite" presStyleCnt="0"/>
      <dgm:spPr/>
    </dgm:pt>
    <dgm:pt modelId="{26C7581E-E338-471C-BC5B-24C9ADEE7665}" type="pres">
      <dgm:prSet presAssocID="{07D70ED1-B3C9-4D0E-AFA2-359F7642A2BC}" presName="parTx" presStyleLbl="alignNode1" presStyleIdx="1" presStyleCnt="4">
        <dgm:presLayoutVars>
          <dgm:chMax val="0"/>
          <dgm:chPref val="0"/>
        </dgm:presLayoutVars>
      </dgm:prSet>
      <dgm:spPr/>
    </dgm:pt>
    <dgm:pt modelId="{7DC1DD98-98C5-473B-B525-A313979C44C9}" type="pres">
      <dgm:prSet presAssocID="{07D70ED1-B3C9-4D0E-AFA2-359F7642A2BC}" presName="desTx" presStyleLbl="alignAccFollowNode1" presStyleIdx="1" presStyleCnt="4">
        <dgm:presLayoutVars/>
      </dgm:prSet>
      <dgm:spPr/>
    </dgm:pt>
    <dgm:pt modelId="{059F6B35-B537-492D-8096-14B8233E4FAE}" type="pres">
      <dgm:prSet presAssocID="{49CF7F57-5890-4F6C-8EEC-504890AD03D7}" presName="space" presStyleCnt="0"/>
      <dgm:spPr/>
    </dgm:pt>
    <dgm:pt modelId="{568E9078-37F6-4604-971D-6D61B07B1274}" type="pres">
      <dgm:prSet presAssocID="{C89A8287-0CB5-43DA-8E09-30E887949C03}" presName="composite" presStyleCnt="0"/>
      <dgm:spPr/>
    </dgm:pt>
    <dgm:pt modelId="{53F42B5F-20AB-48B6-B957-038A5A4732D8}" type="pres">
      <dgm:prSet presAssocID="{C89A8287-0CB5-43DA-8E09-30E887949C03}" presName="parTx" presStyleLbl="alignNode1" presStyleIdx="2" presStyleCnt="4">
        <dgm:presLayoutVars>
          <dgm:chMax val="0"/>
          <dgm:chPref val="0"/>
        </dgm:presLayoutVars>
      </dgm:prSet>
      <dgm:spPr/>
    </dgm:pt>
    <dgm:pt modelId="{3E22C405-D2CB-4D36-B3E7-082F8DE61626}" type="pres">
      <dgm:prSet presAssocID="{C89A8287-0CB5-43DA-8E09-30E887949C03}" presName="desTx" presStyleLbl="alignAccFollowNode1" presStyleIdx="2" presStyleCnt="4">
        <dgm:presLayoutVars/>
      </dgm:prSet>
      <dgm:spPr/>
    </dgm:pt>
    <dgm:pt modelId="{05387B9F-3815-4B35-859D-C4F833502C23}" type="pres">
      <dgm:prSet presAssocID="{DFEE2F87-FE0D-417F-AF42-07A1A5627074}" presName="space" presStyleCnt="0"/>
      <dgm:spPr/>
    </dgm:pt>
    <dgm:pt modelId="{88DE8DB9-2C29-4FE8-A536-130A16E00B4A}" type="pres">
      <dgm:prSet presAssocID="{4BE35798-F2D6-4A50-B75B-3441D07520A2}" presName="composite" presStyleCnt="0"/>
      <dgm:spPr/>
    </dgm:pt>
    <dgm:pt modelId="{A529A2B3-B965-4E67-B388-B10057DCABDE}" type="pres">
      <dgm:prSet presAssocID="{4BE35798-F2D6-4A50-B75B-3441D07520A2}" presName="parTx" presStyleLbl="alignNode1" presStyleIdx="3" presStyleCnt="4">
        <dgm:presLayoutVars>
          <dgm:chMax val="0"/>
          <dgm:chPref val="0"/>
        </dgm:presLayoutVars>
      </dgm:prSet>
      <dgm:spPr/>
    </dgm:pt>
    <dgm:pt modelId="{75C7A10E-605F-470C-BEB3-29B17A64FD73}" type="pres">
      <dgm:prSet presAssocID="{4BE35798-F2D6-4A50-B75B-3441D07520A2}" presName="desTx" presStyleLbl="alignAccFollowNode1" presStyleIdx="3" presStyleCnt="4">
        <dgm:presLayoutVars/>
      </dgm:prSet>
      <dgm:spPr/>
    </dgm:pt>
  </dgm:ptLst>
  <dgm:cxnLst>
    <dgm:cxn modelId="{072C1716-83EE-4A0A-8F67-912C33B968BB}" srcId="{07D70ED1-B3C9-4D0E-AFA2-359F7642A2BC}" destId="{07434B3A-1CD2-4E47-918C-B864DB3107E1}" srcOrd="0" destOrd="0" parTransId="{AC53C5B0-3211-4FCE-A681-B25F0DD71C8C}" sibTransId="{E59A3E06-962E-419B-B5D0-E1EC62A122C0}"/>
    <dgm:cxn modelId="{7B370D1E-A714-43CB-BBA4-59C49028C604}" srcId="{4BE35798-F2D6-4A50-B75B-3441D07520A2}" destId="{72D0ADD3-C16C-4EB7-BB89-993DF79BA003}" srcOrd="0" destOrd="0" parTransId="{05611E5C-24D0-444D-803A-3B4F231E6035}" sibTransId="{B8E9BC0C-D816-4623-BFCF-5DA067245B03}"/>
    <dgm:cxn modelId="{06C3F120-8735-414D-AC40-DCC342362E3F}" type="presOf" srcId="{4BE35798-F2D6-4A50-B75B-3441D07520A2}" destId="{A529A2B3-B965-4E67-B388-B10057DCABDE}" srcOrd="0" destOrd="0" presId="urn:microsoft.com/office/officeart/2016/7/layout/ChevronBlockProcess"/>
    <dgm:cxn modelId="{1A35452E-3CF6-44BE-8083-E62DF3D85CAC}" type="presOf" srcId="{3C0A4076-5EFA-4367-9518-E8E746F297F1}" destId="{CB5CF125-274A-404E-8882-B9C619A3ED38}" srcOrd="0" destOrd="0" presId="urn:microsoft.com/office/officeart/2016/7/layout/ChevronBlockProcess"/>
    <dgm:cxn modelId="{24B5203F-1BFF-42A3-A6E3-3C2DD0C13ABD}" srcId="{3C0A4076-5EFA-4367-9518-E8E746F297F1}" destId="{07D70ED1-B3C9-4D0E-AFA2-359F7642A2BC}" srcOrd="1" destOrd="0" parTransId="{08EE9B9B-6DF7-43AD-9787-83722F84BE2C}" sibTransId="{49CF7F57-5890-4F6C-8EEC-504890AD03D7}"/>
    <dgm:cxn modelId="{DA5CB241-DB74-4057-A691-EDF590B220B9}" srcId="{3B10FBA5-4614-40E8-8B3D-EE2A422FD84E}" destId="{FBE632E2-3C32-4936-A073-48691E81BC04}" srcOrd="0" destOrd="0" parTransId="{BEC7C82D-C848-4CE5-BA96-A839C786EABA}" sibTransId="{F77E0B98-C1C3-4E48-B690-F96DDF3136DB}"/>
    <dgm:cxn modelId="{4BFD5C66-CABA-418E-8BE6-5FCD7E5C0304}" type="presOf" srcId="{07D70ED1-B3C9-4D0E-AFA2-359F7642A2BC}" destId="{26C7581E-E338-471C-BC5B-24C9ADEE7665}" srcOrd="0" destOrd="0" presId="urn:microsoft.com/office/officeart/2016/7/layout/ChevronBlockProcess"/>
    <dgm:cxn modelId="{6B356C6C-4F3A-4B3C-AFDF-91DA19507B37}" srcId="{C89A8287-0CB5-43DA-8E09-30E887949C03}" destId="{C46D42BE-E8DA-42C5-9530-9B64FBAD349C}" srcOrd="0" destOrd="0" parTransId="{401698FF-C60F-4948-851E-A768258CE028}" sibTransId="{332A5119-C5AB-4436-9BAD-9060D711977C}"/>
    <dgm:cxn modelId="{C69B4C51-DE26-42C6-8B17-1605613E1751}" type="presOf" srcId="{C89A8287-0CB5-43DA-8E09-30E887949C03}" destId="{53F42B5F-20AB-48B6-B957-038A5A4732D8}" srcOrd="0" destOrd="0" presId="urn:microsoft.com/office/officeart/2016/7/layout/ChevronBlockProcess"/>
    <dgm:cxn modelId="{41CE4D54-8C34-48AD-A663-863C025DAFA7}" type="presOf" srcId="{3B10FBA5-4614-40E8-8B3D-EE2A422FD84E}" destId="{02DC11F7-DDEC-4DD9-A98A-18F13BB2E942}" srcOrd="0" destOrd="0" presId="urn:microsoft.com/office/officeart/2016/7/layout/ChevronBlockProcess"/>
    <dgm:cxn modelId="{D4F6195A-4CF2-4F45-8729-5EEAC807DAE2}" type="presOf" srcId="{07434B3A-1CD2-4E47-918C-B864DB3107E1}" destId="{7DC1DD98-98C5-473B-B525-A313979C44C9}" srcOrd="0" destOrd="0" presId="urn:microsoft.com/office/officeart/2016/7/layout/ChevronBlockProcess"/>
    <dgm:cxn modelId="{44BC1AA2-8BD9-4670-A655-887B230BC811}" type="presOf" srcId="{FBE632E2-3C32-4936-A073-48691E81BC04}" destId="{75119360-EB03-4559-AA8C-5F1DF5CA6066}" srcOrd="0" destOrd="0" presId="urn:microsoft.com/office/officeart/2016/7/layout/ChevronBlockProcess"/>
    <dgm:cxn modelId="{4013A3B6-19CD-4E34-9264-E6B315F90849}" srcId="{3C0A4076-5EFA-4367-9518-E8E746F297F1}" destId="{C89A8287-0CB5-43DA-8E09-30E887949C03}" srcOrd="2" destOrd="0" parTransId="{F182342F-5A4D-4BE7-9587-98CA82D2C877}" sibTransId="{DFEE2F87-FE0D-417F-AF42-07A1A5627074}"/>
    <dgm:cxn modelId="{5AD069CA-D9D0-4170-A546-8A746CFCB22E}" type="presOf" srcId="{72D0ADD3-C16C-4EB7-BB89-993DF79BA003}" destId="{75C7A10E-605F-470C-BEB3-29B17A64FD73}" srcOrd="0" destOrd="0" presId="urn:microsoft.com/office/officeart/2016/7/layout/ChevronBlockProcess"/>
    <dgm:cxn modelId="{0AC1E0CB-5386-4A54-B261-14554D1FE885}" srcId="{3C0A4076-5EFA-4367-9518-E8E746F297F1}" destId="{4BE35798-F2D6-4A50-B75B-3441D07520A2}" srcOrd="3" destOrd="0" parTransId="{F3406B45-8C45-4889-82C4-4BBE9607DC28}" sibTransId="{021BC45D-D828-448C-940C-361A0149A92E}"/>
    <dgm:cxn modelId="{0A2093F2-41E2-4507-9A54-592C80E66B7A}" srcId="{3C0A4076-5EFA-4367-9518-E8E746F297F1}" destId="{3B10FBA5-4614-40E8-8B3D-EE2A422FD84E}" srcOrd="0" destOrd="0" parTransId="{13562791-93CD-4F50-A67D-78780CCE320C}" sibTransId="{1F75E0A9-D75A-46E1-9441-AB4F89BCB1D4}"/>
    <dgm:cxn modelId="{11612AF8-7170-4569-9F69-8D1D1378F594}" type="presOf" srcId="{C46D42BE-E8DA-42C5-9530-9B64FBAD349C}" destId="{3E22C405-D2CB-4D36-B3E7-082F8DE61626}" srcOrd="0" destOrd="0" presId="urn:microsoft.com/office/officeart/2016/7/layout/ChevronBlockProcess"/>
    <dgm:cxn modelId="{3D17CE1C-3A68-4484-A8DF-27D1D6F7D49D}" type="presParOf" srcId="{CB5CF125-274A-404E-8882-B9C619A3ED38}" destId="{109DD3BA-06ED-4841-BC20-5D29AFC815E6}" srcOrd="0" destOrd="0" presId="urn:microsoft.com/office/officeart/2016/7/layout/ChevronBlockProcess"/>
    <dgm:cxn modelId="{0AE7BC04-FBE0-4035-ACE2-A4105541538F}" type="presParOf" srcId="{109DD3BA-06ED-4841-BC20-5D29AFC815E6}" destId="{02DC11F7-DDEC-4DD9-A98A-18F13BB2E942}" srcOrd="0" destOrd="0" presId="urn:microsoft.com/office/officeart/2016/7/layout/ChevronBlockProcess"/>
    <dgm:cxn modelId="{6BAC0D14-591B-461B-A5DB-D2342E2F2CD1}" type="presParOf" srcId="{109DD3BA-06ED-4841-BC20-5D29AFC815E6}" destId="{75119360-EB03-4559-AA8C-5F1DF5CA6066}" srcOrd="1" destOrd="0" presId="urn:microsoft.com/office/officeart/2016/7/layout/ChevronBlockProcess"/>
    <dgm:cxn modelId="{F45C5AAD-118E-49EB-9BA7-8E31BB03ED44}" type="presParOf" srcId="{CB5CF125-274A-404E-8882-B9C619A3ED38}" destId="{8284F42A-87BB-480D-8FA3-EE373E88ADC7}" srcOrd="1" destOrd="0" presId="urn:microsoft.com/office/officeart/2016/7/layout/ChevronBlockProcess"/>
    <dgm:cxn modelId="{4787E536-1D2F-4D58-91EC-3E3B2FBB2EE9}" type="presParOf" srcId="{CB5CF125-274A-404E-8882-B9C619A3ED38}" destId="{6EE6628D-224D-4451-ABEE-EB35062AF7FA}" srcOrd="2" destOrd="0" presId="urn:microsoft.com/office/officeart/2016/7/layout/ChevronBlockProcess"/>
    <dgm:cxn modelId="{2055735A-094F-42A0-B2A2-7CBFA5C76B2A}" type="presParOf" srcId="{6EE6628D-224D-4451-ABEE-EB35062AF7FA}" destId="{26C7581E-E338-471C-BC5B-24C9ADEE7665}" srcOrd="0" destOrd="0" presId="urn:microsoft.com/office/officeart/2016/7/layout/ChevronBlockProcess"/>
    <dgm:cxn modelId="{95F929F3-E4BE-4260-ACC9-46B6C9906C51}" type="presParOf" srcId="{6EE6628D-224D-4451-ABEE-EB35062AF7FA}" destId="{7DC1DD98-98C5-473B-B525-A313979C44C9}" srcOrd="1" destOrd="0" presId="urn:microsoft.com/office/officeart/2016/7/layout/ChevronBlockProcess"/>
    <dgm:cxn modelId="{F2F5E410-00D2-4181-905C-210541FA27F0}" type="presParOf" srcId="{CB5CF125-274A-404E-8882-B9C619A3ED38}" destId="{059F6B35-B537-492D-8096-14B8233E4FAE}" srcOrd="3" destOrd="0" presId="urn:microsoft.com/office/officeart/2016/7/layout/ChevronBlockProcess"/>
    <dgm:cxn modelId="{257DBD00-CD61-4CA7-B32B-5D29D320724E}" type="presParOf" srcId="{CB5CF125-274A-404E-8882-B9C619A3ED38}" destId="{568E9078-37F6-4604-971D-6D61B07B1274}" srcOrd="4" destOrd="0" presId="urn:microsoft.com/office/officeart/2016/7/layout/ChevronBlockProcess"/>
    <dgm:cxn modelId="{9AFD5CBC-9168-4780-AFA7-48C94EE563C2}" type="presParOf" srcId="{568E9078-37F6-4604-971D-6D61B07B1274}" destId="{53F42B5F-20AB-48B6-B957-038A5A4732D8}" srcOrd="0" destOrd="0" presId="urn:microsoft.com/office/officeart/2016/7/layout/ChevronBlockProcess"/>
    <dgm:cxn modelId="{06C5E745-B3A0-4CF7-9F35-E04D0EE17F84}" type="presParOf" srcId="{568E9078-37F6-4604-971D-6D61B07B1274}" destId="{3E22C405-D2CB-4D36-B3E7-082F8DE61626}" srcOrd="1" destOrd="0" presId="urn:microsoft.com/office/officeart/2016/7/layout/ChevronBlockProcess"/>
    <dgm:cxn modelId="{BFB5FFDA-A353-4CAC-B69F-B26A7D23C6FC}" type="presParOf" srcId="{CB5CF125-274A-404E-8882-B9C619A3ED38}" destId="{05387B9F-3815-4B35-859D-C4F833502C23}" srcOrd="5" destOrd="0" presId="urn:microsoft.com/office/officeart/2016/7/layout/ChevronBlockProcess"/>
    <dgm:cxn modelId="{C38F8C9E-1E9B-4EC1-9CAE-8A427A15F02D}" type="presParOf" srcId="{CB5CF125-274A-404E-8882-B9C619A3ED38}" destId="{88DE8DB9-2C29-4FE8-A536-130A16E00B4A}" srcOrd="6" destOrd="0" presId="urn:microsoft.com/office/officeart/2016/7/layout/ChevronBlockProcess"/>
    <dgm:cxn modelId="{03A657B1-415F-41E9-AEE1-B211A72B6523}" type="presParOf" srcId="{88DE8DB9-2C29-4FE8-A536-130A16E00B4A}" destId="{A529A2B3-B965-4E67-B388-B10057DCABDE}" srcOrd="0" destOrd="0" presId="urn:microsoft.com/office/officeart/2016/7/layout/ChevronBlockProcess"/>
    <dgm:cxn modelId="{EF4B1460-2CD9-4570-8263-A0571DF99E42}" type="presParOf" srcId="{88DE8DB9-2C29-4FE8-A536-130A16E00B4A}" destId="{75C7A10E-605F-470C-BEB3-29B17A64FD73}"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8B14B-1A82-4ACE-8E9D-EC88EEE4A8B7}">
      <dsp:nvSpPr>
        <dsp:cNvPr id="0" name=""/>
        <dsp:cNvSpPr/>
      </dsp:nvSpPr>
      <dsp:spPr>
        <a:xfrm>
          <a:off x="0" y="0"/>
          <a:ext cx="5561634" cy="15513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Title I is the </a:t>
          </a:r>
          <a:r>
            <a:rPr lang="en-US" sz="2300" b="1" kern="1200"/>
            <a:t>largest</a:t>
          </a:r>
          <a:r>
            <a:rPr lang="en-US" sz="2300" kern="1200"/>
            <a:t> federal assistance program for our nation’s schools.</a:t>
          </a:r>
        </a:p>
      </dsp:txBody>
      <dsp:txXfrm>
        <a:off x="45438" y="45438"/>
        <a:ext cx="3887571" cy="1460507"/>
      </dsp:txXfrm>
    </dsp:sp>
    <dsp:sp modelId="{0774B8CE-73FF-4ACA-8469-045E51A8677D}">
      <dsp:nvSpPr>
        <dsp:cNvPr id="0" name=""/>
        <dsp:cNvSpPr/>
      </dsp:nvSpPr>
      <dsp:spPr>
        <a:xfrm>
          <a:off x="483279" y="1783511"/>
          <a:ext cx="5561634" cy="15513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The program serves </a:t>
          </a:r>
          <a:r>
            <a:rPr lang="en-US" sz="2300" b="1" kern="1200"/>
            <a:t>99</a:t>
          </a:r>
          <a:r>
            <a:rPr lang="en-US" sz="2300" kern="1200"/>
            <a:t> schools in Pinellas County including eligible students in </a:t>
          </a:r>
          <a:r>
            <a:rPr lang="en-US" sz="2300" b="1" kern="1200"/>
            <a:t>39</a:t>
          </a:r>
          <a:r>
            <a:rPr lang="en-US" sz="2300" kern="1200"/>
            <a:t> non-public schools.</a:t>
          </a:r>
        </a:p>
      </dsp:txBody>
      <dsp:txXfrm>
        <a:off x="528717" y="1828949"/>
        <a:ext cx="3971626" cy="1460507"/>
      </dsp:txXfrm>
    </dsp:sp>
    <dsp:sp modelId="{79C125BD-2D8A-41E9-A02C-3E423DD85819}">
      <dsp:nvSpPr>
        <dsp:cNvPr id="0" name=""/>
        <dsp:cNvSpPr/>
      </dsp:nvSpPr>
      <dsp:spPr>
        <a:xfrm>
          <a:off x="891088" y="3463514"/>
          <a:ext cx="5561634" cy="15513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The Title l goal is that</a:t>
          </a:r>
          <a:r>
            <a:rPr lang="en-US" sz="2300" b="0" i="0" kern="1200"/>
            <a:t> </a:t>
          </a:r>
          <a:r>
            <a:rPr lang="en-US" sz="2300" b="1" i="0" kern="1200"/>
            <a:t>every</a:t>
          </a:r>
          <a:r>
            <a:rPr lang="en-US" sz="2300" i="0" kern="1200"/>
            <a:t> student achieves </a:t>
          </a:r>
          <a:r>
            <a:rPr lang="en-US" sz="2300" b="1" i="0" kern="1200"/>
            <a:t>high</a:t>
          </a:r>
          <a:r>
            <a:rPr lang="en-US" sz="2300" i="0" kern="1200"/>
            <a:t> levels of academic proficiency.</a:t>
          </a:r>
          <a:endParaRPr lang="en-US" sz="2300" kern="1200"/>
        </a:p>
      </dsp:txBody>
      <dsp:txXfrm>
        <a:off x="936526" y="3508952"/>
        <a:ext cx="3971626" cy="1460507"/>
      </dsp:txXfrm>
    </dsp:sp>
    <dsp:sp modelId="{E419F3D1-27E7-4013-83B3-200A6CF9783C}">
      <dsp:nvSpPr>
        <dsp:cNvPr id="0" name=""/>
        <dsp:cNvSpPr/>
      </dsp:nvSpPr>
      <dsp:spPr>
        <a:xfrm>
          <a:off x="4553235" y="1176465"/>
          <a:ext cx="1008399" cy="100839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780125" y="1176465"/>
        <a:ext cx="554619" cy="758820"/>
      </dsp:txXfrm>
    </dsp:sp>
    <dsp:sp modelId="{00EDFB36-A946-4C73-886A-C5334815E17E}">
      <dsp:nvSpPr>
        <dsp:cNvPr id="0" name=""/>
        <dsp:cNvSpPr/>
      </dsp:nvSpPr>
      <dsp:spPr>
        <a:xfrm>
          <a:off x="5043967" y="2976069"/>
          <a:ext cx="1008399" cy="100839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270857" y="2976069"/>
        <a:ext cx="554619" cy="7588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D83E3-DED0-4A09-B1A5-7DF0289802D2}">
      <dsp:nvSpPr>
        <dsp:cNvPr id="0" name=""/>
        <dsp:cNvSpPr/>
      </dsp:nvSpPr>
      <dsp:spPr>
        <a:xfrm>
          <a:off x="2228633" y="36769"/>
          <a:ext cx="8983978" cy="133791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314" tIns="339830" rIns="174314" bIns="339830" numCol="1" spcCol="1270" anchor="ctr" anchorCtr="0">
          <a:noAutofit/>
        </a:bodyPr>
        <a:lstStyle/>
        <a:p>
          <a:pPr marL="0" lvl="0" indent="0" algn="l" defTabSz="977900">
            <a:lnSpc>
              <a:spcPct val="90000"/>
            </a:lnSpc>
            <a:spcBef>
              <a:spcPct val="0"/>
            </a:spcBef>
            <a:spcAft>
              <a:spcPct val="35000"/>
            </a:spcAft>
            <a:buNone/>
          </a:pPr>
          <a:r>
            <a:rPr lang="en-US" sz="2200" kern="1200"/>
            <a:t>Be provided information on your child’s level of achievement on assessments in Reading/Language Arts, Writing, Mathematics, and Science. </a:t>
          </a:r>
        </a:p>
      </dsp:txBody>
      <dsp:txXfrm>
        <a:off x="2228633" y="36769"/>
        <a:ext cx="8983978" cy="1337913"/>
      </dsp:txXfrm>
    </dsp:sp>
    <dsp:sp modelId="{0D6CA68F-E5ED-454D-B1FE-5DF71F8AC0B3}">
      <dsp:nvSpPr>
        <dsp:cNvPr id="0" name=""/>
        <dsp:cNvSpPr/>
      </dsp:nvSpPr>
      <dsp:spPr>
        <a:xfrm>
          <a:off x="0" y="54684"/>
          <a:ext cx="2245994" cy="1337913"/>
        </a:xfrm>
        <a:prstGeom prst="rect">
          <a:avLst/>
        </a:prstGeom>
        <a:solidFill>
          <a:schemeClr val="lt1">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18851" tIns="132156" rIns="118851" bIns="132156" numCol="1" spcCol="1270" anchor="ctr" anchorCtr="0">
          <a:noAutofit/>
        </a:bodyPr>
        <a:lstStyle/>
        <a:p>
          <a:pPr marL="0" lvl="0" indent="0" algn="ctr" defTabSz="1244600">
            <a:lnSpc>
              <a:spcPct val="90000"/>
            </a:lnSpc>
            <a:spcBef>
              <a:spcPct val="0"/>
            </a:spcBef>
            <a:spcAft>
              <a:spcPct val="35000"/>
            </a:spcAft>
            <a:buNone/>
          </a:pPr>
          <a:r>
            <a:rPr lang="en-US" sz="2800" kern="1200"/>
            <a:t>Be</a:t>
          </a:r>
        </a:p>
      </dsp:txBody>
      <dsp:txXfrm>
        <a:off x="0" y="54684"/>
        <a:ext cx="2245994" cy="1337913"/>
      </dsp:txXfrm>
    </dsp:sp>
    <dsp:sp modelId="{8DDCC77A-DAE7-4E12-8E4E-66D8D2811F46}">
      <dsp:nvSpPr>
        <dsp:cNvPr id="0" name=""/>
        <dsp:cNvSpPr/>
      </dsp:nvSpPr>
      <dsp:spPr>
        <a:xfrm>
          <a:off x="2245994" y="1419757"/>
          <a:ext cx="8983978" cy="133791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314" tIns="339830" rIns="174314" bIns="339830" numCol="1" spcCol="1270" anchor="ctr" anchorCtr="0">
          <a:noAutofit/>
        </a:bodyPr>
        <a:lstStyle/>
        <a:p>
          <a:pPr marL="0" lvl="0" indent="0" algn="l" defTabSz="977900">
            <a:lnSpc>
              <a:spcPct val="90000"/>
            </a:lnSpc>
            <a:spcBef>
              <a:spcPct val="0"/>
            </a:spcBef>
            <a:spcAft>
              <a:spcPct val="35000"/>
            </a:spcAft>
            <a:buNone/>
          </a:pPr>
          <a:r>
            <a:rPr lang="en-US" sz="2200" kern="1200"/>
            <a:t>Request and receive information on the qualifications of your child’s teacher and supplemental personnel working with your child.</a:t>
          </a:r>
        </a:p>
      </dsp:txBody>
      <dsp:txXfrm>
        <a:off x="2245994" y="1419757"/>
        <a:ext cx="8983978" cy="1337913"/>
      </dsp:txXfrm>
    </dsp:sp>
    <dsp:sp modelId="{418EEE20-A6D0-4CA4-A333-3B9C7168175F}">
      <dsp:nvSpPr>
        <dsp:cNvPr id="0" name=""/>
        <dsp:cNvSpPr/>
      </dsp:nvSpPr>
      <dsp:spPr>
        <a:xfrm>
          <a:off x="0" y="1403769"/>
          <a:ext cx="2245994" cy="1337913"/>
        </a:xfrm>
        <a:prstGeom prst="rect">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18851" tIns="132156" rIns="118851" bIns="132156"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0" y="1403769"/>
        <a:ext cx="2245994" cy="1337913"/>
      </dsp:txXfrm>
    </dsp:sp>
    <dsp:sp modelId="{C6B89B84-C18F-47A6-A131-B47C2BF3021C}">
      <dsp:nvSpPr>
        <dsp:cNvPr id="0" name=""/>
        <dsp:cNvSpPr/>
      </dsp:nvSpPr>
      <dsp:spPr>
        <a:xfrm>
          <a:off x="2245994" y="2797808"/>
          <a:ext cx="8983978" cy="125549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314" tIns="339830" rIns="174314" bIns="339830" numCol="1" spcCol="1270" anchor="ctr" anchorCtr="0">
          <a:noAutofit/>
        </a:bodyPr>
        <a:lstStyle/>
        <a:p>
          <a:pPr marL="0" lvl="0" indent="0" algn="l" defTabSz="977900">
            <a:lnSpc>
              <a:spcPct val="90000"/>
            </a:lnSpc>
            <a:spcBef>
              <a:spcPct val="0"/>
            </a:spcBef>
            <a:spcAft>
              <a:spcPct val="35000"/>
            </a:spcAft>
            <a:buNone/>
          </a:pPr>
          <a:r>
            <a:rPr lang="en-US" sz="2200" kern="1200"/>
            <a:t>Be notified of non-highly qualified or out-of-field teachers at the school. </a:t>
          </a:r>
        </a:p>
      </dsp:txBody>
      <dsp:txXfrm>
        <a:off x="2245994" y="2797808"/>
        <a:ext cx="8983978" cy="1255497"/>
      </dsp:txXfrm>
    </dsp:sp>
    <dsp:sp modelId="{2976F985-A2C3-4C59-B8B1-C49C001F0CE6}">
      <dsp:nvSpPr>
        <dsp:cNvPr id="0" name=""/>
        <dsp:cNvSpPr/>
      </dsp:nvSpPr>
      <dsp:spPr>
        <a:xfrm>
          <a:off x="0" y="2837945"/>
          <a:ext cx="2245994" cy="1337913"/>
        </a:xfrm>
        <a:prstGeom prst="rect">
          <a:avLst/>
        </a:prstGeom>
        <a:solidFill>
          <a:schemeClr val="lt1">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18851" tIns="132156" rIns="118851" bIns="132156" numCol="1" spcCol="1270" anchor="ctr" anchorCtr="0">
          <a:noAutofit/>
        </a:bodyPr>
        <a:lstStyle/>
        <a:p>
          <a:pPr marL="0" lvl="0" indent="0" algn="ctr" defTabSz="1244600">
            <a:lnSpc>
              <a:spcPct val="90000"/>
            </a:lnSpc>
            <a:spcBef>
              <a:spcPct val="0"/>
            </a:spcBef>
            <a:spcAft>
              <a:spcPct val="35000"/>
            </a:spcAft>
            <a:buNone/>
          </a:pPr>
          <a:r>
            <a:rPr lang="en-US" sz="2800" kern="1200"/>
            <a:t>Be</a:t>
          </a:r>
        </a:p>
      </dsp:txBody>
      <dsp:txXfrm>
        <a:off x="0" y="2837945"/>
        <a:ext cx="2245994" cy="1337913"/>
      </dsp:txXfrm>
    </dsp:sp>
    <dsp:sp modelId="{43479D59-0A6C-4FC2-972B-04822DD5D18A}">
      <dsp:nvSpPr>
        <dsp:cNvPr id="0" name=""/>
        <dsp:cNvSpPr/>
      </dsp:nvSpPr>
      <dsp:spPr>
        <a:xfrm>
          <a:off x="2254768" y="4135721"/>
          <a:ext cx="8975204" cy="1559806"/>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144" tIns="339830" rIns="174144" bIns="339830" numCol="1" spcCol="1270" anchor="ctr" anchorCtr="0">
          <a:noAutofit/>
        </a:bodyPr>
        <a:lstStyle/>
        <a:p>
          <a:pPr marL="0" lvl="0" indent="0" algn="l" defTabSz="977900">
            <a:lnSpc>
              <a:spcPct val="90000"/>
            </a:lnSpc>
            <a:spcBef>
              <a:spcPct val="0"/>
            </a:spcBef>
            <a:spcAft>
              <a:spcPct val="35000"/>
            </a:spcAft>
            <a:buNone/>
          </a:pPr>
          <a:r>
            <a:rPr lang="en-US" sz="2200" kern="1200"/>
            <a:t>Be informed if your child is taught by a non-highly qualified teacher for four or more consecutive weeks.</a:t>
          </a:r>
        </a:p>
      </dsp:txBody>
      <dsp:txXfrm>
        <a:off x="2254768" y="4135721"/>
        <a:ext cx="8975204" cy="1559806"/>
      </dsp:txXfrm>
    </dsp:sp>
    <dsp:sp modelId="{9653E162-1CC2-459B-BC79-3404DE926644}">
      <dsp:nvSpPr>
        <dsp:cNvPr id="0" name=""/>
        <dsp:cNvSpPr/>
      </dsp:nvSpPr>
      <dsp:spPr>
        <a:xfrm>
          <a:off x="0" y="4367080"/>
          <a:ext cx="2243801" cy="1337913"/>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734" tIns="132156" rIns="118734" bIns="132156" numCol="1" spcCol="1270" anchor="ctr" anchorCtr="0">
          <a:noAutofit/>
        </a:bodyPr>
        <a:lstStyle/>
        <a:p>
          <a:pPr marL="0" lvl="0" indent="0" algn="ctr" defTabSz="1244600">
            <a:lnSpc>
              <a:spcPct val="90000"/>
            </a:lnSpc>
            <a:spcBef>
              <a:spcPct val="0"/>
            </a:spcBef>
            <a:spcAft>
              <a:spcPct val="35000"/>
            </a:spcAft>
            <a:buNone/>
          </a:pPr>
          <a:r>
            <a:rPr lang="en-US" sz="2800" kern="1200"/>
            <a:t>Be</a:t>
          </a:r>
        </a:p>
      </dsp:txBody>
      <dsp:txXfrm>
        <a:off x="0" y="4367080"/>
        <a:ext cx="2243801" cy="13379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C11F7-DDEC-4DD9-A98A-18F13BB2E942}">
      <dsp:nvSpPr>
        <dsp:cNvPr id="0" name=""/>
        <dsp:cNvSpPr/>
      </dsp:nvSpPr>
      <dsp:spPr>
        <a:xfrm>
          <a:off x="16792" y="1002030"/>
          <a:ext cx="3691325" cy="1107397"/>
        </a:xfrm>
        <a:prstGeom prst="chevron">
          <a:avLst>
            <a:gd name="adj" fmla="val 30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marL="0" lvl="0" indent="0" algn="ctr" defTabSz="1244600">
            <a:lnSpc>
              <a:spcPct val="90000"/>
            </a:lnSpc>
            <a:spcBef>
              <a:spcPct val="0"/>
            </a:spcBef>
            <a:spcAft>
              <a:spcPct val="35000"/>
            </a:spcAft>
            <a:buNone/>
          </a:pPr>
          <a:r>
            <a:rPr lang="en-US" sz="2800" kern="1200"/>
            <a:t>School</a:t>
          </a:r>
        </a:p>
      </dsp:txBody>
      <dsp:txXfrm>
        <a:off x="349011" y="1002030"/>
        <a:ext cx="3026887" cy="1107397"/>
      </dsp:txXfrm>
    </dsp:sp>
    <dsp:sp modelId="{75119360-EB03-4559-AA8C-5F1DF5CA6066}">
      <dsp:nvSpPr>
        <dsp:cNvPr id="0" name=""/>
        <dsp:cNvSpPr/>
      </dsp:nvSpPr>
      <dsp:spPr>
        <a:xfrm>
          <a:off x="16792" y="2109428"/>
          <a:ext cx="3359106" cy="1898693"/>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marL="0" lvl="0" indent="0" algn="l" defTabSz="889000">
            <a:lnSpc>
              <a:spcPct val="90000"/>
            </a:lnSpc>
            <a:spcBef>
              <a:spcPct val="0"/>
            </a:spcBef>
            <a:spcAft>
              <a:spcPct val="35000"/>
            </a:spcAft>
            <a:buNone/>
          </a:pPr>
          <a:r>
            <a:rPr lang="en-US" sz="2000" kern="1200"/>
            <a:t>School Improvement Plan (SIP)</a:t>
          </a:r>
        </a:p>
      </dsp:txBody>
      <dsp:txXfrm>
        <a:off x="16792" y="2109428"/>
        <a:ext cx="3359106" cy="1898693"/>
      </dsp:txXfrm>
    </dsp:sp>
    <dsp:sp modelId="{26C7581E-E338-471C-BC5B-24C9ADEE7665}">
      <dsp:nvSpPr>
        <dsp:cNvPr id="0" name=""/>
        <dsp:cNvSpPr/>
      </dsp:nvSpPr>
      <dsp:spPr>
        <a:xfrm>
          <a:off x="3635286" y="1002030"/>
          <a:ext cx="3691325" cy="1107397"/>
        </a:xfrm>
        <a:prstGeom prst="chevron">
          <a:avLst>
            <a:gd name="adj" fmla="val 3000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marL="0" lvl="0" indent="0" algn="ctr" defTabSz="1244600">
            <a:lnSpc>
              <a:spcPct val="90000"/>
            </a:lnSpc>
            <a:spcBef>
              <a:spcPct val="0"/>
            </a:spcBef>
            <a:spcAft>
              <a:spcPct val="35000"/>
            </a:spcAft>
            <a:buNone/>
          </a:pPr>
          <a:r>
            <a:rPr lang="en-US" sz="2800" kern="1200"/>
            <a:t>Title 1</a:t>
          </a:r>
        </a:p>
      </dsp:txBody>
      <dsp:txXfrm>
        <a:off x="3967505" y="1002030"/>
        <a:ext cx="3026887" cy="1107397"/>
      </dsp:txXfrm>
    </dsp:sp>
    <dsp:sp modelId="{7DC1DD98-98C5-473B-B525-A313979C44C9}">
      <dsp:nvSpPr>
        <dsp:cNvPr id="0" name=""/>
        <dsp:cNvSpPr/>
      </dsp:nvSpPr>
      <dsp:spPr>
        <a:xfrm>
          <a:off x="3635286" y="2109428"/>
          <a:ext cx="3359106" cy="1898693"/>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marL="0" lvl="0" indent="0" algn="l" defTabSz="889000">
            <a:lnSpc>
              <a:spcPct val="90000"/>
            </a:lnSpc>
            <a:spcBef>
              <a:spcPct val="0"/>
            </a:spcBef>
            <a:spcAft>
              <a:spcPct val="35000"/>
            </a:spcAft>
            <a:buNone/>
          </a:pPr>
          <a:r>
            <a:rPr lang="en-US" sz="2000" kern="1200"/>
            <a:t>Title I Schoolwide Plan </a:t>
          </a:r>
        </a:p>
      </dsp:txBody>
      <dsp:txXfrm>
        <a:off x="3635286" y="2109428"/>
        <a:ext cx="3359106" cy="1898693"/>
      </dsp:txXfrm>
    </dsp:sp>
    <dsp:sp modelId="{53F42B5F-20AB-48B6-B957-038A5A4732D8}">
      <dsp:nvSpPr>
        <dsp:cNvPr id="0" name=""/>
        <dsp:cNvSpPr/>
      </dsp:nvSpPr>
      <dsp:spPr>
        <a:xfrm>
          <a:off x="7253781" y="1002030"/>
          <a:ext cx="3691325" cy="1107397"/>
        </a:xfrm>
        <a:prstGeom prst="chevron">
          <a:avLst>
            <a:gd name="adj" fmla="val 3000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marL="0" lvl="0" indent="0" algn="ctr" defTabSz="1244600">
            <a:lnSpc>
              <a:spcPct val="90000"/>
            </a:lnSpc>
            <a:spcBef>
              <a:spcPct val="0"/>
            </a:spcBef>
            <a:spcAft>
              <a:spcPct val="35000"/>
            </a:spcAft>
            <a:buNone/>
          </a:pPr>
          <a:r>
            <a:rPr lang="en-US" sz="2800" kern="1200"/>
            <a:t>Parent</a:t>
          </a:r>
        </a:p>
      </dsp:txBody>
      <dsp:txXfrm>
        <a:off x="7586000" y="1002030"/>
        <a:ext cx="3026887" cy="1107397"/>
      </dsp:txXfrm>
    </dsp:sp>
    <dsp:sp modelId="{3E22C405-D2CB-4D36-B3E7-082F8DE61626}">
      <dsp:nvSpPr>
        <dsp:cNvPr id="0" name=""/>
        <dsp:cNvSpPr/>
      </dsp:nvSpPr>
      <dsp:spPr>
        <a:xfrm>
          <a:off x="7253781" y="2109428"/>
          <a:ext cx="3359106" cy="1898693"/>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marL="0" lvl="0" indent="0" algn="l" defTabSz="889000">
            <a:lnSpc>
              <a:spcPct val="90000"/>
            </a:lnSpc>
            <a:spcBef>
              <a:spcPct val="0"/>
            </a:spcBef>
            <a:spcAft>
              <a:spcPct val="35000"/>
            </a:spcAft>
            <a:buNone/>
          </a:pPr>
          <a:r>
            <a:rPr lang="en-US" sz="2000" kern="1200"/>
            <a:t>Parent and Family Engagement Plan </a:t>
          </a:r>
        </a:p>
      </dsp:txBody>
      <dsp:txXfrm>
        <a:off x="7253781" y="2109428"/>
        <a:ext cx="3359106" cy="1898693"/>
      </dsp:txXfrm>
    </dsp:sp>
    <dsp:sp modelId="{A529A2B3-B965-4E67-B388-B10057DCABDE}">
      <dsp:nvSpPr>
        <dsp:cNvPr id="0" name=""/>
        <dsp:cNvSpPr/>
      </dsp:nvSpPr>
      <dsp:spPr>
        <a:xfrm>
          <a:off x="10872276" y="1002030"/>
          <a:ext cx="3691325" cy="1107397"/>
        </a:xfrm>
        <a:prstGeom prst="chevron">
          <a:avLst>
            <a:gd name="adj" fmla="val 3000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marL="0" lvl="0" indent="0" algn="ctr" defTabSz="1244600">
            <a:lnSpc>
              <a:spcPct val="90000"/>
            </a:lnSpc>
            <a:spcBef>
              <a:spcPct val="0"/>
            </a:spcBef>
            <a:spcAft>
              <a:spcPct val="35000"/>
            </a:spcAft>
            <a:buNone/>
          </a:pPr>
          <a:r>
            <a:rPr lang="en-US" sz="2800" kern="1200"/>
            <a:t>School</a:t>
          </a:r>
        </a:p>
      </dsp:txBody>
      <dsp:txXfrm>
        <a:off x="11204495" y="1002030"/>
        <a:ext cx="3026887" cy="1107397"/>
      </dsp:txXfrm>
    </dsp:sp>
    <dsp:sp modelId="{75C7A10E-605F-470C-BEB3-29B17A64FD73}">
      <dsp:nvSpPr>
        <dsp:cNvPr id="0" name=""/>
        <dsp:cNvSpPr/>
      </dsp:nvSpPr>
      <dsp:spPr>
        <a:xfrm>
          <a:off x="10872276" y="2109428"/>
          <a:ext cx="3359106" cy="1898693"/>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marL="0" lvl="0" indent="0" algn="l" defTabSz="889000">
            <a:lnSpc>
              <a:spcPct val="90000"/>
            </a:lnSpc>
            <a:spcBef>
              <a:spcPct val="0"/>
            </a:spcBef>
            <a:spcAft>
              <a:spcPct val="35000"/>
            </a:spcAft>
            <a:buNone/>
          </a:pPr>
          <a:r>
            <a:rPr lang="en-US" sz="2000" kern="1200"/>
            <a:t>School-Parent-Student Compact</a:t>
          </a:r>
        </a:p>
      </dsp:txBody>
      <dsp:txXfrm>
        <a:off x="10872276" y="2109428"/>
        <a:ext cx="3359106" cy="189869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26550-BF8F-4131-BCC6-6F9DB1A164E5}" type="datetimeFigureOut">
              <a:rPr lang="en-US" smtClean="0"/>
              <a:t>8/29/2024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98B635-FF8A-4053-AF9A-C6460EA9B21C}" type="slidenum">
              <a:rPr lang="en-US" smtClean="0"/>
              <a:t>‹#›</a:t>
            </a:fld>
            <a:endParaRPr lang="en-US"/>
          </a:p>
        </p:txBody>
      </p:sp>
    </p:spTree>
    <p:extLst>
      <p:ext uri="{BB962C8B-B14F-4D97-AF65-F5344CB8AC3E}">
        <p14:creationId xmlns:p14="http://schemas.microsoft.com/office/powerpoint/2010/main" val="2865715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forms.office.com/r/r5daaMTEN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Highlight the Title l Program here in Pinellas County.</a:t>
            </a:r>
          </a:p>
        </p:txBody>
      </p:sp>
      <p:sp>
        <p:nvSpPr>
          <p:cNvPr id="4" name="Slide Number Placeholder 3"/>
          <p:cNvSpPr>
            <a:spLocks noGrp="1"/>
          </p:cNvSpPr>
          <p:nvPr>
            <p:ph type="sldNum" sz="quarter" idx="5"/>
          </p:nvPr>
        </p:nvSpPr>
        <p:spPr/>
        <p:txBody>
          <a:bodyPr/>
          <a:lstStyle/>
          <a:p>
            <a:fld id="{C398B635-FF8A-4053-AF9A-C6460EA9B21C}" type="slidenum">
              <a:rPr lang="en-US" smtClean="0"/>
              <a:t>2</a:t>
            </a:fld>
            <a:endParaRPr lang="en-US"/>
          </a:p>
        </p:txBody>
      </p:sp>
    </p:spTree>
    <p:extLst>
      <p:ext uri="{BB962C8B-B14F-4D97-AF65-F5344CB8AC3E}">
        <p14:creationId xmlns:p14="http://schemas.microsoft.com/office/powerpoint/2010/main" val="75544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insert the an example of your updated school compact. Highlight any things that unique to your school’s compact. </a:t>
            </a:r>
          </a:p>
        </p:txBody>
      </p:sp>
    </p:spTree>
    <p:extLst>
      <p:ext uri="{BB962C8B-B14F-4D97-AF65-F5344CB8AC3E}">
        <p14:creationId xmlns:p14="http://schemas.microsoft.com/office/powerpoint/2010/main" val="706557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ltLang="en-US">
                <a:latin typeface="Arial" panose="020B0604020202020204" pitchFamily="34" charset="0"/>
              </a:rPr>
              <a:t>Provide information on the specific committees that parents can be involved. Include the purpose, date and time of meetings. </a:t>
            </a:r>
          </a:p>
          <a:p>
            <a:r>
              <a:rPr lang="en-US" altLang="en-US">
                <a:latin typeface="Arial" panose="020B0604020202020204" pitchFamily="34" charset="0"/>
              </a:rPr>
              <a:t>Explain the PFEP and its purpose. </a:t>
            </a:r>
          </a:p>
          <a:p>
            <a:r>
              <a:rPr lang="en-US" altLang="en-US">
                <a:latin typeface="Arial" panose="020B0604020202020204" pitchFamily="34" charset="0"/>
              </a:rPr>
              <a:t>SAC, PTO, VOlunteering</a:t>
            </a:r>
          </a:p>
          <a:p>
            <a:r>
              <a:rPr lang="en-US"/>
              <a:t>Consider the evidence related Title I Crate, Sample of Evidence, </a:t>
            </a:r>
          </a:p>
        </p:txBody>
      </p:sp>
    </p:spTree>
    <p:extLst>
      <p:ext uri="{BB962C8B-B14F-4D97-AF65-F5344CB8AC3E}">
        <p14:creationId xmlns:p14="http://schemas.microsoft.com/office/powerpoint/2010/main" val="1107496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a:t>Evidence – please keep this as evidence to support using feedback to inform flexible meetings.</a:t>
            </a:r>
          </a:p>
        </p:txBody>
      </p:sp>
    </p:spTree>
    <p:extLst>
      <p:ext uri="{BB962C8B-B14F-4D97-AF65-F5344CB8AC3E}">
        <p14:creationId xmlns:p14="http://schemas.microsoft.com/office/powerpoint/2010/main" val="179537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5ed75ccf_0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5ed75ccf_0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a:t>Do you have a calendar of key events that are included in  your PFEP. </a:t>
            </a:r>
          </a:p>
          <a:p>
            <a:pPr marL="0" indent="0">
              <a:buNone/>
            </a:pPr>
            <a:endParaRPr lang="en-US"/>
          </a:p>
          <a:p>
            <a:pPr marL="0" indent="0">
              <a:buNone/>
            </a:pPr>
            <a:r>
              <a:rPr lang="en-US"/>
              <a:t>Evidence – Consider this as evidence to include to support Family Engagement.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465887" indent="-323533" defTabSz="931774">
              <a:defRPr/>
            </a:pPr>
            <a:r>
              <a:rPr lang="en-US"/>
              <a:t>Please add your PAC representative in slide and share with your Title I Specialist. </a:t>
            </a:r>
          </a:p>
          <a:p>
            <a:pPr marL="465887" indent="-323533" defTabSz="931774">
              <a:defRPr/>
            </a:pPr>
            <a:endParaRPr lang="en-US"/>
          </a:p>
          <a:p>
            <a:pPr marL="465887" indent="-323533" defTabSz="931774">
              <a:defRPr/>
            </a:pPr>
            <a:r>
              <a:rPr lang="en-US"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https://forms.office.com/r/r5daaMTENE\</a:t>
            </a:r>
            <a:endParaRPr lang="en-US"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465887" indent="-323533" defTabSz="931774">
              <a:defRPr/>
            </a:pPr>
            <a:endParaRPr lang="en-US"/>
          </a:p>
        </p:txBody>
      </p:sp>
    </p:spTree>
    <p:extLst>
      <p:ext uri="{BB962C8B-B14F-4D97-AF65-F5344CB8AC3E}">
        <p14:creationId xmlns:p14="http://schemas.microsoft.com/office/powerpoint/2010/main" val="1758423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98874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Please duplicate Microsoft Forms provided or create school survey. To generate a QR code hover over your school’s survey and </a:t>
            </a:r>
            <a:r>
              <a:rPr lang="en-US" err="1"/>
              <a:t>and</a:t>
            </a:r>
            <a:r>
              <a:rPr lang="en-US"/>
              <a:t> right click.  Create QR code for this page will be an option.</a:t>
            </a:r>
          </a:p>
          <a:p>
            <a:endParaRPr lang="en-US"/>
          </a:p>
          <a:p>
            <a:r>
              <a:rPr lang="en-US"/>
              <a:t>https://forms.office.com/Pages/ShareFormPage.aspx?id=BZM8c9c5GkaGb_3ye_PH_x-1YNVO6C1FkgA88U6PR2tUNEQzTU0wNkZXVUxVTlpEMU81NkJFMlJNTi4u&amp;sharetoken=FXXhmgwFjSnl0sNz61ki </a:t>
            </a:r>
          </a:p>
        </p:txBody>
      </p:sp>
    </p:spTree>
    <p:extLst>
      <p:ext uri="{BB962C8B-B14F-4D97-AF65-F5344CB8AC3E}">
        <p14:creationId xmlns:p14="http://schemas.microsoft.com/office/powerpoint/2010/main" val="984343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Evidence: Upload completed presentation and recorded feedback as part of the evidence to support the Annual Meeting Materials. Do not forget the sign-in sheets, and survey/feedback that you receive throughout the meeting. </a:t>
            </a:r>
          </a:p>
          <a:p>
            <a:endParaRPr lang="en-US"/>
          </a:p>
        </p:txBody>
      </p:sp>
      <p:sp>
        <p:nvSpPr>
          <p:cNvPr id="4" name="Slide Number Placeholder 3"/>
          <p:cNvSpPr>
            <a:spLocks noGrp="1"/>
          </p:cNvSpPr>
          <p:nvPr>
            <p:ph type="sldNum" sz="quarter" idx="5"/>
          </p:nvPr>
        </p:nvSpPr>
        <p:spPr/>
        <p:txBody>
          <a:bodyPr/>
          <a:lstStyle/>
          <a:p>
            <a:fld id="{C398B635-FF8A-4053-AF9A-C6460EA9B21C}" type="slidenum">
              <a:rPr lang="en-US" smtClean="0"/>
              <a:t>3</a:t>
            </a:fld>
            <a:endParaRPr lang="en-US"/>
          </a:p>
        </p:txBody>
      </p:sp>
    </p:spTree>
    <p:extLst>
      <p:ext uri="{BB962C8B-B14F-4D97-AF65-F5344CB8AC3E}">
        <p14:creationId xmlns:p14="http://schemas.microsoft.com/office/powerpoint/2010/main" val="1275116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latin typeface="Arial" panose="020B0604020202020204" pitchFamily="34" charset="0"/>
              </a:rPr>
              <a:t>The Florida Department of Education receives funds from the federal government. Districts receive Title I funds from Department of Education, and the school district distributes these funds to schools based on the percentage of children eligible for free/reduced price lunch; however, students do not have to be from low-income families to receive help.  </a:t>
            </a:r>
          </a:p>
          <a:p>
            <a:endParaRPr lang="en-US"/>
          </a:p>
        </p:txBody>
      </p:sp>
      <p:sp>
        <p:nvSpPr>
          <p:cNvPr id="4" name="Slide Number Placeholder 3"/>
          <p:cNvSpPr>
            <a:spLocks noGrp="1"/>
          </p:cNvSpPr>
          <p:nvPr>
            <p:ph type="sldNum" sz="quarter" idx="5"/>
          </p:nvPr>
        </p:nvSpPr>
        <p:spPr/>
        <p:txBody>
          <a:bodyPr/>
          <a:lstStyle/>
          <a:p>
            <a:fld id="{C398B635-FF8A-4053-AF9A-C6460EA9B21C}" type="slidenum">
              <a:rPr lang="en-US" smtClean="0"/>
              <a:t>4</a:t>
            </a:fld>
            <a:endParaRPr lang="en-US"/>
          </a:p>
        </p:txBody>
      </p:sp>
    </p:spTree>
    <p:extLst>
      <p:ext uri="{BB962C8B-B14F-4D97-AF65-F5344CB8AC3E}">
        <p14:creationId xmlns:p14="http://schemas.microsoft.com/office/powerpoint/2010/main" val="1764177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solidFill>
                  <a:schemeClr val="bg1"/>
                </a:solidFill>
              </a:rPr>
              <a:t>Definition: provided in addition to what is already present or available to complete or enhance it e</a:t>
            </a:r>
            <a:r>
              <a:rPr lang="en-US"/>
              <a:t>xtra academic support and learning opportunities for economically disadvantaged students. </a:t>
            </a:r>
          </a:p>
          <a:p>
            <a:endParaRPr lang="en-US"/>
          </a:p>
        </p:txBody>
      </p:sp>
      <p:sp>
        <p:nvSpPr>
          <p:cNvPr id="4" name="Slide Number Placeholder 3"/>
          <p:cNvSpPr>
            <a:spLocks noGrp="1"/>
          </p:cNvSpPr>
          <p:nvPr>
            <p:ph type="sldNum" sz="quarter" idx="5"/>
          </p:nvPr>
        </p:nvSpPr>
        <p:spPr/>
        <p:txBody>
          <a:bodyPr/>
          <a:lstStyle/>
          <a:p>
            <a:fld id="{C398B635-FF8A-4053-AF9A-C6460EA9B21C}" type="slidenum">
              <a:rPr lang="en-US" smtClean="0"/>
              <a:t>5</a:t>
            </a:fld>
            <a:endParaRPr lang="en-US"/>
          </a:p>
        </p:txBody>
      </p:sp>
    </p:spTree>
    <p:extLst>
      <p:ext uri="{BB962C8B-B14F-4D97-AF65-F5344CB8AC3E}">
        <p14:creationId xmlns:p14="http://schemas.microsoft.com/office/powerpoint/2010/main" val="2490634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Based on the FAST data and school grades, there is a lot to celebrate!!</a:t>
            </a:r>
          </a:p>
          <a:p>
            <a:r>
              <a:rPr lang="en-US"/>
              <a:t>How did your Title I Resources support or enhance the work that you were able to get done?</a:t>
            </a:r>
          </a:p>
          <a:p>
            <a:endParaRPr lang="en-US"/>
          </a:p>
        </p:txBody>
      </p:sp>
      <p:sp>
        <p:nvSpPr>
          <p:cNvPr id="4" name="Slide Number Placeholder 3"/>
          <p:cNvSpPr>
            <a:spLocks noGrp="1"/>
          </p:cNvSpPr>
          <p:nvPr>
            <p:ph type="sldNum" sz="quarter" idx="5"/>
          </p:nvPr>
        </p:nvSpPr>
        <p:spPr/>
        <p:txBody>
          <a:bodyPr/>
          <a:lstStyle/>
          <a:p>
            <a:fld id="{C398B635-FF8A-4053-AF9A-C6460EA9B21C}" type="slidenum">
              <a:rPr lang="en-US" smtClean="0"/>
              <a:t>7</a:t>
            </a:fld>
            <a:endParaRPr lang="en-US"/>
          </a:p>
        </p:txBody>
      </p:sp>
    </p:spTree>
    <p:extLst>
      <p:ext uri="{BB962C8B-B14F-4D97-AF65-F5344CB8AC3E}">
        <p14:creationId xmlns:p14="http://schemas.microsoft.com/office/powerpoint/2010/main" val="2210466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a:t>Use additional slides if necessary.  This is where you want to really highlight Title I funding and how it positively impacts your scholars! </a:t>
            </a:r>
            <a:r>
              <a:rPr lang="en-US" sz="120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Additional supplemental personnel </a:t>
            </a:r>
            <a:r>
              <a:rPr lang="en-US" sz="120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(add specific positions)</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20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If there are connections that they can make, they call it out!</a:t>
            </a:r>
          </a:p>
          <a:p>
            <a:endParaRPr lang="en-US"/>
          </a:p>
        </p:txBody>
      </p:sp>
      <p:sp>
        <p:nvSpPr>
          <p:cNvPr id="4" name="Slide Number Placeholder 3"/>
          <p:cNvSpPr>
            <a:spLocks noGrp="1"/>
          </p:cNvSpPr>
          <p:nvPr>
            <p:ph type="sldNum" sz="quarter" idx="5"/>
          </p:nvPr>
        </p:nvSpPr>
        <p:spPr/>
        <p:txBody>
          <a:bodyPr/>
          <a:lstStyle/>
          <a:p>
            <a:fld id="{C398B635-FF8A-4053-AF9A-C6460EA9B21C}" type="slidenum">
              <a:rPr lang="en-US" smtClean="0"/>
              <a:t>8</a:t>
            </a:fld>
            <a:endParaRPr lang="en-US"/>
          </a:p>
        </p:txBody>
      </p:sp>
    </p:spTree>
    <p:extLst>
      <p:ext uri="{BB962C8B-B14F-4D97-AF65-F5344CB8AC3E}">
        <p14:creationId xmlns:p14="http://schemas.microsoft.com/office/powerpoint/2010/main" val="3307178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5ed75ccf_0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5ed75ccf_04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a:t>Evidence for input  – input from school can be a survey or notes, which include quotes related to what was shared as feedback AND how this input will be used to inform the PFEP and future engagement activities. </a:t>
            </a:r>
          </a:p>
          <a:p>
            <a:pPr marL="0" indent="0">
              <a:buNone/>
            </a:pPr>
            <a:endParaRPr lang="en-US"/>
          </a:p>
          <a:p>
            <a:pPr marL="0" indent="0">
              <a:buNone/>
            </a:pPr>
            <a:r>
              <a:rPr lang="en-US"/>
              <a:t>Evidence of Attendance – please include attendance of DIVERSE stakeholder group/s.</a:t>
            </a:r>
          </a:p>
          <a:p>
            <a:pPr marL="0" indent="0">
              <a:buNone/>
            </a:pPr>
            <a:endParaRPr lang="en-US"/>
          </a:p>
          <a:p>
            <a:pPr marL="0" indent="0">
              <a:buNone/>
            </a:pPr>
            <a:endParaRPr lang="en-US"/>
          </a:p>
          <a:p>
            <a:pPr marL="0" indent="0">
              <a:buNone/>
            </a:pPr>
            <a:endParaRPr lang="en-US"/>
          </a:p>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sz="110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 a Title I parent you have the right to be involved in the development of the following plans and documents for our school which can be found on our website (www.pcsb.org/stephens) to view as well as in the Parent Station located </a:t>
            </a:r>
            <a:r>
              <a:rPr lang="en-US" sz="1100">
                <a:solidFill>
                  <a:schemeClr val="accent3"/>
                </a:solidFill>
                <a:latin typeface="Nirmala UI Semilight" panose="020B0402040204020203" pitchFamily="34" charset="0"/>
                <a:ea typeface="Nirmala UI Semilight" panose="020B0402040204020203" pitchFamily="34" charset="0"/>
                <a:cs typeface="Nirmala UI Semilight" panose="020B0402040204020203" pitchFamily="34" charset="0"/>
              </a:rPr>
              <a:t>(in the front office)</a:t>
            </a:r>
            <a:r>
              <a:rPr lang="en-US" sz="110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 </a:t>
            </a:r>
          </a:p>
          <a:p>
            <a:pPr marL="0" indent="0">
              <a:buClr>
                <a:schemeClr val="accent3"/>
              </a:buClr>
              <a:buNone/>
              <a:defRPr/>
            </a:pPr>
            <a:endParaRPr lang="en-US">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Our school’s Title I Parent Station is located </a:t>
            </a:r>
            <a:r>
              <a:rPr lang="en-US">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location or photo of Title I Parent Station (front office and on the webpage). Please include photo as part of the evidence monitoring. </a:t>
            </a:r>
          </a:p>
          <a:p>
            <a:pPr marL="0" indent="0">
              <a:buClr>
                <a:schemeClr val="accent3"/>
              </a:buClr>
              <a:buNone/>
              <a:defRPr/>
            </a:pPr>
            <a:endParaRPr lang="en-US">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You will find a copy of our School Improvement Plan, Title I Schoolwide Plan, School’s PFEP, the School District’s PFEP, Parent’s Right to Know Memo, Upcoming Events, Compact, </a:t>
            </a:r>
            <a:r>
              <a:rPr lang="en-US">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(at our parent station in the front office)</a:t>
            </a:r>
          </a:p>
          <a:p>
            <a:pPr marL="0" indent="0">
              <a:buClr>
                <a:schemeClr val="accent3"/>
              </a:buClr>
              <a:buNone/>
              <a:defRPr/>
            </a:pPr>
            <a:endParaRPr lang="en-US">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b="1">
                <a:latin typeface="Nirmala UI Semilight" panose="020B0402040204020203" pitchFamily="34" charset="0"/>
                <a:ea typeface="Nirmala UI Semilight" panose="020B0402040204020203" pitchFamily="34" charset="0"/>
                <a:cs typeface="Nirmala UI Semilight" panose="020B0402040204020203" pitchFamily="34" charset="0"/>
              </a:rPr>
              <a:t>School Improvement Plan (SIP)</a:t>
            </a:r>
            <a:endParaRPr lang="en-US" b="1">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a:latin typeface="Nirmala UI Semilight" panose="020B0402040204020203" pitchFamily="34" charset="0"/>
                <a:ea typeface="Nirmala UI Semilight" panose="020B0402040204020203" pitchFamily="34" charset="0"/>
                <a:cs typeface="Nirmala UI Semilight" panose="020B0402040204020203" pitchFamily="34" charset="0"/>
              </a:rPr>
              <a:t>Parent and Family Engagement Plan </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a:latin typeface="Nirmala UI Semilight" panose="020B0402040204020203" pitchFamily="34" charset="0"/>
                <a:ea typeface="Nirmala UI Semilight" panose="020B0402040204020203" pitchFamily="34" charset="0"/>
                <a:cs typeface="Nirmala UI Semilight" panose="020B0402040204020203" pitchFamily="34" charset="0"/>
              </a:rPr>
              <a:t>Title I Schoolwide Plan </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a:latin typeface="Nirmala UI Semilight" panose="020B0402040204020203" pitchFamily="34" charset="0"/>
                <a:ea typeface="Nirmala UI Semilight" panose="020B0402040204020203" pitchFamily="34" charset="0"/>
                <a:cs typeface="Nirmala UI Semilight" panose="020B0402040204020203" pitchFamily="34" charset="0"/>
              </a:rPr>
              <a:t>School-Parent-Student Compact</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endParaRPr lang="en-US">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Tree>
    <p:extLst>
      <p:ext uri="{BB962C8B-B14F-4D97-AF65-F5344CB8AC3E}">
        <p14:creationId xmlns:p14="http://schemas.microsoft.com/office/powerpoint/2010/main" val="1300864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a:t>At the elementary level, school compacts are used as a progress monitoring tool through the year during parent teacher conferences.</a:t>
            </a:r>
          </a:p>
          <a:p>
            <a:endParaRPr lang="en-US"/>
          </a:p>
        </p:txBody>
      </p:sp>
    </p:spTree>
    <p:extLst>
      <p:ext uri="{BB962C8B-B14F-4D97-AF65-F5344CB8AC3E}">
        <p14:creationId xmlns:p14="http://schemas.microsoft.com/office/powerpoint/2010/main" val="1055547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1828800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18288000" cy="6858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5800" y="7440206"/>
            <a:ext cx="11658600" cy="2194560"/>
          </a:xfrm>
        </p:spPr>
        <p:txBody>
          <a:bodyPr anchor="ctr">
            <a:normAutofit/>
          </a:bodyPr>
          <a:lstStyle>
            <a:lvl1pPr algn="r">
              <a:defRPr sz="7500" spc="300" baseline="0"/>
            </a:lvl1pPr>
          </a:lstStyle>
          <a:p>
            <a:r>
              <a:rPr lang="en-US"/>
              <a:t>Click to edit Master title style</a:t>
            </a:r>
          </a:p>
        </p:txBody>
      </p:sp>
      <p:sp>
        <p:nvSpPr>
          <p:cNvPr id="3" name="Subtitle 2"/>
          <p:cNvSpPr>
            <a:spLocks noGrp="1"/>
          </p:cNvSpPr>
          <p:nvPr>
            <p:ph type="subTitle" idx="1"/>
          </p:nvPr>
        </p:nvSpPr>
        <p:spPr>
          <a:xfrm>
            <a:off x="12915900" y="7440206"/>
            <a:ext cx="4800600" cy="2194560"/>
          </a:xfrm>
        </p:spPr>
        <p:txBody>
          <a:bodyPr lIns="91440" rIns="91440" anchor="ctr">
            <a:normAutofit/>
          </a:bodyPr>
          <a:lstStyle>
            <a:lvl1pPr marL="0" indent="0" algn="l">
              <a:lnSpc>
                <a:spcPct val="100000"/>
              </a:lnSpc>
              <a:spcBef>
                <a:spcPts val="0"/>
              </a:spcBef>
              <a:buNone/>
              <a:defRPr sz="2700">
                <a:solidFill>
                  <a:schemeClr val="tx1">
                    <a:lumMod val="95000"/>
                    <a:lumOff val="5000"/>
                  </a:schemeClr>
                </a:solidFill>
              </a:defRPr>
            </a:lvl1pPr>
            <a:lvl2pPr marL="685800" indent="0" algn="ctr">
              <a:buNone/>
              <a:defRPr sz="2700"/>
            </a:lvl2pPr>
            <a:lvl3pPr marL="1371600" indent="0" algn="ctr">
              <a:buNone/>
              <a:defRPr sz="2700"/>
            </a:lvl3pPr>
            <a:lvl4pPr marL="2057400" indent="0" algn="ctr">
              <a:buNone/>
              <a:defRPr sz="2700"/>
            </a:lvl4pPr>
            <a:lvl5pPr marL="2743200" indent="0" algn="ctr">
              <a:buNone/>
              <a:defRPr sz="2700"/>
            </a:lvl5pPr>
            <a:lvl6pPr marL="3429000" indent="0" algn="ctr">
              <a:buNone/>
              <a:defRPr sz="2700"/>
            </a:lvl6pPr>
            <a:lvl7pPr marL="4114800" indent="0" algn="ctr">
              <a:buNone/>
              <a:defRPr sz="2700"/>
            </a:lvl7pPr>
            <a:lvl8pPr marL="4800600" indent="0" algn="ctr">
              <a:buNone/>
              <a:defRPr sz="2700"/>
            </a:lvl8pPr>
            <a:lvl9pPr marL="5486400" indent="0" algn="ctr">
              <a:buNone/>
              <a:defRPr sz="27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8" name="Straight Connector 7"/>
          <p:cNvCxnSpPr/>
          <p:nvPr/>
        </p:nvCxnSpPr>
        <p:spPr>
          <a:xfrm flipV="1">
            <a:off x="12580264" y="7896160"/>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625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034587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18288000" cy="685800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18288000" cy="6858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7440206"/>
            <a:ext cx="11658600" cy="2194560"/>
          </a:xfrm>
        </p:spPr>
        <p:txBody>
          <a:bodyPr anchor="ctr">
            <a:normAutofit/>
          </a:bodyPr>
          <a:lstStyle>
            <a:lvl1pPr algn="r">
              <a:defRPr sz="7500" b="0" spc="300" baseline="0"/>
            </a:lvl1pPr>
          </a:lstStyle>
          <a:p>
            <a:r>
              <a:rPr lang="en-US"/>
              <a:t>Click to edit Master title style</a:t>
            </a:r>
          </a:p>
        </p:txBody>
      </p:sp>
      <p:sp>
        <p:nvSpPr>
          <p:cNvPr id="3" name="Text Placeholder 2"/>
          <p:cNvSpPr>
            <a:spLocks noGrp="1"/>
          </p:cNvSpPr>
          <p:nvPr>
            <p:ph type="body" idx="1"/>
          </p:nvPr>
        </p:nvSpPr>
        <p:spPr>
          <a:xfrm>
            <a:off x="12915900" y="7440206"/>
            <a:ext cx="4800600" cy="2194560"/>
          </a:xfrm>
        </p:spPr>
        <p:txBody>
          <a:bodyPr lIns="91440" rIns="91440" anchor="ctr">
            <a:normAutofit/>
          </a:bodyPr>
          <a:lstStyle>
            <a:lvl1pPr marL="0" indent="0">
              <a:lnSpc>
                <a:spcPct val="100000"/>
              </a:lnSpc>
              <a:spcBef>
                <a:spcPts val="0"/>
              </a:spcBef>
              <a:buNone/>
              <a:defRPr sz="2700">
                <a:solidFill>
                  <a:schemeClr val="tx1">
                    <a:lumMod val="95000"/>
                    <a:lumOff val="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8" name="Straight Connector 7"/>
          <p:cNvCxnSpPr/>
          <p:nvPr/>
        </p:nvCxnSpPr>
        <p:spPr>
          <a:xfrm flipV="1">
            <a:off x="12580264" y="7896160"/>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688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6192" y="877824"/>
            <a:ext cx="14580108" cy="2249424"/>
          </a:xfrm>
        </p:spPr>
        <p:txBody>
          <a:bodyPr/>
          <a:lstStyle/>
          <a:p>
            <a:r>
              <a:rPr lang="en-US"/>
              <a:t>Click to edit Master title style</a:t>
            </a:r>
          </a:p>
        </p:txBody>
      </p:sp>
      <p:sp>
        <p:nvSpPr>
          <p:cNvPr id="3" name="Content Placeholder 2"/>
          <p:cNvSpPr>
            <a:spLocks noGrp="1"/>
          </p:cNvSpPr>
          <p:nvPr>
            <p:ph sz="half" idx="1"/>
          </p:nvPr>
        </p:nvSpPr>
        <p:spPr>
          <a:xfrm>
            <a:off x="1536190"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983980"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939509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36192" y="3269454"/>
            <a:ext cx="7132320" cy="1234440"/>
          </a:xfrm>
        </p:spPr>
        <p:txBody>
          <a:bodyPr lIns="137160" rIns="137160" anchor="ctr">
            <a:normAutofit/>
          </a:bodyPr>
          <a:lstStyle>
            <a:lvl1pPr marL="0" indent="0">
              <a:spcBef>
                <a:spcPts val="0"/>
              </a:spcBef>
              <a:spcAft>
                <a:spcPts val="0"/>
              </a:spcAft>
              <a:buNone/>
              <a:defRPr sz="3450" b="0" cap="none" baseline="0">
                <a:solidFill>
                  <a:schemeClr val="accent1"/>
                </a:solidFill>
                <a:latin typeface="+mn-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536192" y="4451683"/>
            <a:ext cx="7132320" cy="5012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986332" y="3269454"/>
            <a:ext cx="7132320" cy="1234440"/>
          </a:xfrm>
        </p:spPr>
        <p:txBody>
          <a:bodyPr lIns="137160" rIns="137160" anchor="ctr">
            <a:normAutofit/>
          </a:bodyPr>
          <a:lstStyle>
            <a:lvl1pPr marL="0" indent="0">
              <a:spcBef>
                <a:spcPts val="0"/>
              </a:spcBef>
              <a:spcAft>
                <a:spcPts val="0"/>
              </a:spcAft>
              <a:buNone/>
              <a:defRPr lang="en-US" sz="3450" b="0" kern="1200" cap="none" baseline="0" dirty="0">
                <a:solidFill>
                  <a:schemeClr val="accent1"/>
                </a:solidFill>
                <a:latin typeface="+mn-lt"/>
                <a:ea typeface="+mn-ea"/>
                <a:cs typeface="+mn-cs"/>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marL="0" lvl="0" indent="0" algn="l" defTabSz="1371600" rtl="0" eaLnBrk="1" latinLnBrk="0" hangingPunct="1">
              <a:lnSpc>
                <a:spcPct val="90000"/>
              </a:lnSpc>
              <a:spcBef>
                <a:spcPts val="2700"/>
              </a:spcBef>
              <a:buNone/>
            </a:pPr>
            <a:r>
              <a:rPr lang="en-US"/>
              <a:t>Click to edit Master text styles</a:t>
            </a:r>
          </a:p>
        </p:txBody>
      </p:sp>
      <p:sp>
        <p:nvSpPr>
          <p:cNvPr id="6" name="Content Placeholder 5"/>
          <p:cNvSpPr>
            <a:spLocks noGrp="1"/>
          </p:cNvSpPr>
          <p:nvPr>
            <p:ph sz="quarter" idx="4"/>
          </p:nvPr>
        </p:nvSpPr>
        <p:spPr>
          <a:xfrm>
            <a:off x="8986332" y="4451683"/>
            <a:ext cx="7132320" cy="5012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18618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38380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361059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536192" y="707264"/>
            <a:ext cx="6583680" cy="2606040"/>
          </a:xfrm>
        </p:spPr>
        <p:txBody>
          <a:bodyPr>
            <a:noAutofit/>
          </a:bodyPr>
          <a:lstStyle>
            <a:lvl1pPr>
              <a:lnSpc>
                <a:spcPct val="80000"/>
              </a:lnSpc>
              <a:defRPr sz="6000"/>
            </a:lvl1pPr>
          </a:lstStyle>
          <a:p>
            <a:r>
              <a:rPr lang="en-US"/>
              <a:t>Click to edit Master title style</a:t>
            </a:r>
          </a:p>
        </p:txBody>
      </p:sp>
      <p:sp>
        <p:nvSpPr>
          <p:cNvPr id="3" name="Content Placeholder 2"/>
          <p:cNvSpPr>
            <a:spLocks noGrp="1"/>
          </p:cNvSpPr>
          <p:nvPr>
            <p:ph idx="1"/>
          </p:nvPr>
        </p:nvSpPr>
        <p:spPr>
          <a:xfrm>
            <a:off x="8572500" y="1234440"/>
            <a:ext cx="8517636" cy="7776972"/>
          </a:xfrm>
        </p:spPr>
        <p:txBody>
          <a:bodyPr/>
          <a:lstStyle>
            <a:lvl1pPr>
              <a:defRPr sz="3600"/>
            </a:lvl1pPr>
            <a:lvl2pPr>
              <a:defRPr sz="30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36192" y="3386259"/>
            <a:ext cx="6583680" cy="5643442"/>
          </a:xfrm>
        </p:spPr>
        <p:txBody>
          <a:bodyPr lIns="91440" rIns="91440">
            <a:normAutofit/>
          </a:bodyPr>
          <a:lstStyle>
            <a:lvl1pPr marL="0" indent="0">
              <a:lnSpc>
                <a:spcPct val="108000"/>
              </a:lnSpc>
              <a:spcBef>
                <a:spcPts val="900"/>
              </a:spcBef>
              <a:buNone/>
              <a:defRPr sz="24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393576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7440208"/>
            <a:ext cx="11658600" cy="2194560"/>
          </a:xfrm>
        </p:spPr>
        <p:txBody>
          <a:bodyPr anchor="ctr">
            <a:normAutofit/>
          </a:bodyPr>
          <a:lstStyle>
            <a:lvl1pPr algn="r">
              <a:defRPr sz="7500" spc="300" baseline="0"/>
            </a:lvl1pPr>
          </a:lstStyle>
          <a:p>
            <a:r>
              <a:rPr lang="en-US"/>
              <a:t>Click to edit Master title style</a:t>
            </a:r>
          </a:p>
        </p:txBody>
      </p:sp>
      <p:sp>
        <p:nvSpPr>
          <p:cNvPr id="3" name="Picture Placeholder 2"/>
          <p:cNvSpPr>
            <a:spLocks noGrp="1" noChangeAspect="1"/>
          </p:cNvSpPr>
          <p:nvPr>
            <p:ph type="pic" idx="1"/>
          </p:nvPr>
        </p:nvSpPr>
        <p:spPr>
          <a:xfrm>
            <a:off x="0" y="-2"/>
            <a:ext cx="18283428" cy="6858000"/>
          </a:xfrm>
          <a:solidFill>
            <a:schemeClr val="accent1">
              <a:lumMod val="60000"/>
              <a:lumOff val="40000"/>
            </a:schemeClr>
          </a:solidFill>
        </p:spPr>
        <p:txBody>
          <a:bodyPr lIns="457200" tIns="365760" rIns="45720" bIns="45720"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p:cNvSpPr>
            <a:spLocks noGrp="1"/>
          </p:cNvSpPr>
          <p:nvPr>
            <p:ph type="body" sz="half" idx="2"/>
          </p:nvPr>
        </p:nvSpPr>
        <p:spPr>
          <a:xfrm>
            <a:off x="12915900" y="7440208"/>
            <a:ext cx="4800600" cy="2194560"/>
          </a:xfrm>
        </p:spPr>
        <p:txBody>
          <a:bodyPr lIns="91440" rIns="91440" anchor="ctr">
            <a:normAutofit/>
          </a:bodyPr>
          <a:lstStyle>
            <a:lvl1pPr marL="0" indent="0">
              <a:lnSpc>
                <a:spcPct val="100000"/>
              </a:lnSpc>
              <a:spcBef>
                <a:spcPts val="0"/>
              </a:spcBef>
              <a:buNone/>
              <a:defRPr sz="2700">
                <a:solidFill>
                  <a:schemeClr val="tx1">
                    <a:lumMod val="95000"/>
                    <a:lumOff val="5000"/>
                  </a:schemeClr>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8" name="Straight Connector 7"/>
          <p:cNvCxnSpPr/>
          <p:nvPr/>
        </p:nvCxnSpPr>
        <p:spPr>
          <a:xfrm flipV="1">
            <a:off x="12580264" y="7896160"/>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689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4941966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3" y="1143000"/>
            <a:ext cx="3943350" cy="81153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1485903" y="1143000"/>
            <a:ext cx="11372850" cy="8115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7" name="Straight Connector 6"/>
          <p:cNvCxnSpPr/>
          <p:nvPr/>
        </p:nvCxnSpPr>
        <p:spPr>
          <a:xfrm rot="5400000" flipV="1">
            <a:off x="15087600" y="88894"/>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0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53" name="Google Shape;53;p7"/>
          <p:cNvSpPr txBox="1">
            <a:spLocks noGrp="1"/>
          </p:cNvSpPr>
          <p:nvPr>
            <p:ph type="title"/>
          </p:nvPr>
        </p:nvSpPr>
        <p:spPr>
          <a:xfrm>
            <a:off x="1787400" y="716776"/>
            <a:ext cx="12925200" cy="17148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1787400" y="2400300"/>
            <a:ext cx="4742400" cy="7451400"/>
          </a:xfrm>
          <a:prstGeom prst="rect">
            <a:avLst/>
          </a:prstGeom>
        </p:spPr>
        <p:txBody>
          <a:bodyPr spcFirstLastPara="1" wrap="square" lIns="91425" tIns="91425" rIns="91425" bIns="91425" anchor="t" anchorCtr="0">
            <a:noAutofit/>
          </a:bodyPr>
          <a:lstStyle>
            <a:lvl1pPr marL="914400" lvl="0" indent="-635000" rtl="0">
              <a:spcBef>
                <a:spcPts val="1200"/>
              </a:spcBef>
              <a:spcAft>
                <a:spcPts val="0"/>
              </a:spcAft>
              <a:buSzPts val="1400"/>
              <a:buChar char="▷"/>
              <a:defRPr sz="2800"/>
            </a:lvl1pPr>
            <a:lvl2pPr marL="1828800" lvl="1" indent="-635000" rtl="0">
              <a:spcBef>
                <a:spcPts val="0"/>
              </a:spcBef>
              <a:spcAft>
                <a:spcPts val="0"/>
              </a:spcAft>
              <a:buSzPts val="1400"/>
              <a:buChar char="○"/>
              <a:defRPr sz="2800"/>
            </a:lvl2pPr>
            <a:lvl3pPr marL="2743200" lvl="2" indent="-635000" rtl="0">
              <a:spcBef>
                <a:spcPts val="0"/>
              </a:spcBef>
              <a:spcAft>
                <a:spcPts val="0"/>
              </a:spcAft>
              <a:buSzPts val="1400"/>
              <a:buChar char="■"/>
              <a:defRPr sz="2800"/>
            </a:lvl3pPr>
            <a:lvl4pPr marL="3657600" lvl="3" indent="-635000" rtl="0">
              <a:spcBef>
                <a:spcPts val="0"/>
              </a:spcBef>
              <a:spcAft>
                <a:spcPts val="0"/>
              </a:spcAft>
              <a:buSzPts val="1400"/>
              <a:buChar char="●"/>
              <a:defRPr sz="2800"/>
            </a:lvl4pPr>
            <a:lvl5pPr marL="4572000" lvl="4" indent="-635000" rtl="0">
              <a:spcBef>
                <a:spcPts val="0"/>
              </a:spcBef>
              <a:spcAft>
                <a:spcPts val="0"/>
              </a:spcAft>
              <a:buSzPts val="1400"/>
              <a:buChar char="○"/>
              <a:defRPr sz="2800"/>
            </a:lvl5pPr>
            <a:lvl6pPr marL="5486400" lvl="5" indent="-635000" rtl="0">
              <a:spcBef>
                <a:spcPts val="0"/>
              </a:spcBef>
              <a:spcAft>
                <a:spcPts val="0"/>
              </a:spcAft>
              <a:buSzPts val="1400"/>
              <a:buChar char="■"/>
              <a:defRPr sz="2800"/>
            </a:lvl6pPr>
            <a:lvl7pPr marL="6400800" lvl="6" indent="-635000" rtl="0">
              <a:spcBef>
                <a:spcPts val="0"/>
              </a:spcBef>
              <a:spcAft>
                <a:spcPts val="0"/>
              </a:spcAft>
              <a:buSzPts val="1400"/>
              <a:buChar char="●"/>
              <a:defRPr sz="2800"/>
            </a:lvl7pPr>
            <a:lvl8pPr marL="7315200" lvl="7" indent="-635000" rtl="0">
              <a:spcBef>
                <a:spcPts val="0"/>
              </a:spcBef>
              <a:spcAft>
                <a:spcPts val="0"/>
              </a:spcAft>
              <a:buSzPts val="1400"/>
              <a:buChar char="○"/>
              <a:defRPr sz="2800"/>
            </a:lvl8pPr>
            <a:lvl9pPr marL="8229600" lvl="8" indent="-635000" rtl="0">
              <a:spcBef>
                <a:spcPts val="0"/>
              </a:spcBef>
              <a:spcAft>
                <a:spcPts val="0"/>
              </a:spcAft>
              <a:buSzPts val="1400"/>
              <a:buChar char="■"/>
              <a:defRPr sz="2800"/>
            </a:lvl9pPr>
          </a:lstStyle>
          <a:p>
            <a:endParaRPr/>
          </a:p>
        </p:txBody>
      </p:sp>
      <p:sp>
        <p:nvSpPr>
          <p:cNvPr id="55" name="Google Shape;55;p7"/>
          <p:cNvSpPr txBox="1">
            <a:spLocks noGrp="1"/>
          </p:cNvSpPr>
          <p:nvPr>
            <p:ph type="body" idx="2"/>
          </p:nvPr>
        </p:nvSpPr>
        <p:spPr>
          <a:xfrm>
            <a:off x="6772808" y="2400300"/>
            <a:ext cx="4742400" cy="7451400"/>
          </a:xfrm>
          <a:prstGeom prst="rect">
            <a:avLst/>
          </a:prstGeom>
        </p:spPr>
        <p:txBody>
          <a:bodyPr spcFirstLastPara="1" wrap="square" lIns="91425" tIns="91425" rIns="91425" bIns="91425" anchor="t" anchorCtr="0">
            <a:noAutofit/>
          </a:bodyPr>
          <a:lstStyle>
            <a:lvl1pPr marL="914400" lvl="0" indent="-635000" rtl="0">
              <a:spcBef>
                <a:spcPts val="1200"/>
              </a:spcBef>
              <a:spcAft>
                <a:spcPts val="0"/>
              </a:spcAft>
              <a:buSzPts val="1400"/>
              <a:buChar char="▷"/>
              <a:defRPr sz="2800"/>
            </a:lvl1pPr>
            <a:lvl2pPr marL="1828800" lvl="1" indent="-635000" rtl="0">
              <a:spcBef>
                <a:spcPts val="0"/>
              </a:spcBef>
              <a:spcAft>
                <a:spcPts val="0"/>
              </a:spcAft>
              <a:buSzPts val="1400"/>
              <a:buChar char="○"/>
              <a:defRPr sz="2800"/>
            </a:lvl2pPr>
            <a:lvl3pPr marL="2743200" lvl="2" indent="-635000" rtl="0">
              <a:spcBef>
                <a:spcPts val="0"/>
              </a:spcBef>
              <a:spcAft>
                <a:spcPts val="0"/>
              </a:spcAft>
              <a:buSzPts val="1400"/>
              <a:buChar char="■"/>
              <a:defRPr sz="2800"/>
            </a:lvl3pPr>
            <a:lvl4pPr marL="3657600" lvl="3" indent="-635000" rtl="0">
              <a:spcBef>
                <a:spcPts val="0"/>
              </a:spcBef>
              <a:spcAft>
                <a:spcPts val="0"/>
              </a:spcAft>
              <a:buSzPts val="1400"/>
              <a:buChar char="●"/>
              <a:defRPr sz="2800"/>
            </a:lvl4pPr>
            <a:lvl5pPr marL="4572000" lvl="4" indent="-635000" rtl="0">
              <a:spcBef>
                <a:spcPts val="0"/>
              </a:spcBef>
              <a:spcAft>
                <a:spcPts val="0"/>
              </a:spcAft>
              <a:buSzPts val="1400"/>
              <a:buChar char="○"/>
              <a:defRPr sz="2800"/>
            </a:lvl5pPr>
            <a:lvl6pPr marL="5486400" lvl="5" indent="-635000" rtl="0">
              <a:spcBef>
                <a:spcPts val="0"/>
              </a:spcBef>
              <a:spcAft>
                <a:spcPts val="0"/>
              </a:spcAft>
              <a:buSzPts val="1400"/>
              <a:buChar char="■"/>
              <a:defRPr sz="2800"/>
            </a:lvl6pPr>
            <a:lvl7pPr marL="6400800" lvl="6" indent="-635000" rtl="0">
              <a:spcBef>
                <a:spcPts val="0"/>
              </a:spcBef>
              <a:spcAft>
                <a:spcPts val="0"/>
              </a:spcAft>
              <a:buSzPts val="1400"/>
              <a:buChar char="●"/>
              <a:defRPr sz="2800"/>
            </a:lvl7pPr>
            <a:lvl8pPr marL="7315200" lvl="7" indent="-635000" rtl="0">
              <a:spcBef>
                <a:spcPts val="0"/>
              </a:spcBef>
              <a:spcAft>
                <a:spcPts val="0"/>
              </a:spcAft>
              <a:buSzPts val="1400"/>
              <a:buChar char="○"/>
              <a:defRPr sz="2800"/>
            </a:lvl8pPr>
            <a:lvl9pPr marL="8229600" lvl="8" indent="-635000" rtl="0">
              <a:spcBef>
                <a:spcPts val="0"/>
              </a:spcBef>
              <a:spcAft>
                <a:spcPts val="0"/>
              </a:spcAft>
              <a:buSzPts val="1400"/>
              <a:buChar char="■"/>
              <a:defRPr sz="2800"/>
            </a:lvl9pPr>
          </a:lstStyle>
          <a:p>
            <a:endParaRPr/>
          </a:p>
        </p:txBody>
      </p:sp>
      <p:sp>
        <p:nvSpPr>
          <p:cNvPr id="56" name="Google Shape;56;p7"/>
          <p:cNvSpPr txBox="1">
            <a:spLocks noGrp="1"/>
          </p:cNvSpPr>
          <p:nvPr>
            <p:ph type="body" idx="3"/>
          </p:nvPr>
        </p:nvSpPr>
        <p:spPr>
          <a:xfrm>
            <a:off x="11758214" y="2400300"/>
            <a:ext cx="4742400" cy="7451400"/>
          </a:xfrm>
          <a:prstGeom prst="rect">
            <a:avLst/>
          </a:prstGeom>
        </p:spPr>
        <p:txBody>
          <a:bodyPr spcFirstLastPara="1" wrap="square" lIns="91425" tIns="91425" rIns="91425" bIns="91425" anchor="t" anchorCtr="0">
            <a:noAutofit/>
          </a:bodyPr>
          <a:lstStyle>
            <a:lvl1pPr marL="914400" lvl="0" indent="-635000" rtl="0">
              <a:spcBef>
                <a:spcPts val="1200"/>
              </a:spcBef>
              <a:spcAft>
                <a:spcPts val="0"/>
              </a:spcAft>
              <a:buSzPts val="1400"/>
              <a:buChar char="▷"/>
              <a:defRPr sz="2800"/>
            </a:lvl1pPr>
            <a:lvl2pPr marL="1828800" lvl="1" indent="-635000" rtl="0">
              <a:spcBef>
                <a:spcPts val="0"/>
              </a:spcBef>
              <a:spcAft>
                <a:spcPts val="0"/>
              </a:spcAft>
              <a:buSzPts val="1400"/>
              <a:buChar char="○"/>
              <a:defRPr sz="2800"/>
            </a:lvl2pPr>
            <a:lvl3pPr marL="2743200" lvl="2" indent="-635000" rtl="0">
              <a:spcBef>
                <a:spcPts val="0"/>
              </a:spcBef>
              <a:spcAft>
                <a:spcPts val="0"/>
              </a:spcAft>
              <a:buSzPts val="1400"/>
              <a:buChar char="■"/>
              <a:defRPr sz="2800"/>
            </a:lvl3pPr>
            <a:lvl4pPr marL="3657600" lvl="3" indent="-635000" rtl="0">
              <a:spcBef>
                <a:spcPts val="0"/>
              </a:spcBef>
              <a:spcAft>
                <a:spcPts val="0"/>
              </a:spcAft>
              <a:buSzPts val="1400"/>
              <a:buChar char="●"/>
              <a:defRPr sz="2800"/>
            </a:lvl4pPr>
            <a:lvl5pPr marL="4572000" lvl="4" indent="-635000" rtl="0">
              <a:spcBef>
                <a:spcPts val="0"/>
              </a:spcBef>
              <a:spcAft>
                <a:spcPts val="0"/>
              </a:spcAft>
              <a:buSzPts val="1400"/>
              <a:buChar char="○"/>
              <a:defRPr sz="2800"/>
            </a:lvl5pPr>
            <a:lvl6pPr marL="5486400" lvl="5" indent="-635000" rtl="0">
              <a:spcBef>
                <a:spcPts val="0"/>
              </a:spcBef>
              <a:spcAft>
                <a:spcPts val="0"/>
              </a:spcAft>
              <a:buSzPts val="1400"/>
              <a:buChar char="■"/>
              <a:defRPr sz="2800"/>
            </a:lvl6pPr>
            <a:lvl7pPr marL="6400800" lvl="6" indent="-635000" rtl="0">
              <a:spcBef>
                <a:spcPts val="0"/>
              </a:spcBef>
              <a:spcAft>
                <a:spcPts val="0"/>
              </a:spcAft>
              <a:buSzPts val="1400"/>
              <a:buChar char="●"/>
              <a:defRPr sz="2800"/>
            </a:lvl7pPr>
            <a:lvl8pPr marL="7315200" lvl="7" indent="-635000" rtl="0">
              <a:spcBef>
                <a:spcPts val="0"/>
              </a:spcBef>
              <a:spcAft>
                <a:spcPts val="0"/>
              </a:spcAft>
              <a:buSzPts val="1400"/>
              <a:buChar char="○"/>
              <a:defRPr sz="2800"/>
            </a:lvl8pPr>
            <a:lvl9pPr marL="8229600" lvl="8" indent="-635000" rtl="0">
              <a:spcBef>
                <a:spcPts val="0"/>
              </a:spcBef>
              <a:spcAft>
                <a:spcPts val="0"/>
              </a:spcAft>
              <a:buSzPts val="1400"/>
              <a:buChar char="■"/>
              <a:defRPr sz="2800"/>
            </a:lvl9pPr>
          </a:lstStyle>
          <a:p>
            <a:endParaRPr/>
          </a:p>
        </p:txBody>
      </p:sp>
      <p:sp>
        <p:nvSpPr>
          <p:cNvPr id="57" name="Google Shape;57;p7"/>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457994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290450" y="5525450"/>
            <a:ext cx="13473000" cy="2319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8800">
                <a:solidFill>
                  <a:schemeClr val="dk2"/>
                </a:solidFill>
              </a:defRPr>
            </a:lvl1pPr>
            <a:lvl2pPr lvl="1">
              <a:spcBef>
                <a:spcPts val="0"/>
              </a:spcBef>
              <a:spcAft>
                <a:spcPts val="0"/>
              </a:spcAft>
              <a:buClr>
                <a:schemeClr val="dk2"/>
              </a:buClr>
              <a:buSzPts val="4400"/>
              <a:buNone/>
              <a:defRPr sz="8800">
                <a:solidFill>
                  <a:schemeClr val="dk2"/>
                </a:solidFill>
              </a:defRPr>
            </a:lvl2pPr>
            <a:lvl3pPr lvl="2">
              <a:spcBef>
                <a:spcPts val="0"/>
              </a:spcBef>
              <a:spcAft>
                <a:spcPts val="0"/>
              </a:spcAft>
              <a:buClr>
                <a:schemeClr val="dk2"/>
              </a:buClr>
              <a:buSzPts val="4400"/>
              <a:buNone/>
              <a:defRPr sz="8800">
                <a:solidFill>
                  <a:schemeClr val="dk2"/>
                </a:solidFill>
              </a:defRPr>
            </a:lvl3pPr>
            <a:lvl4pPr lvl="3">
              <a:spcBef>
                <a:spcPts val="0"/>
              </a:spcBef>
              <a:spcAft>
                <a:spcPts val="0"/>
              </a:spcAft>
              <a:buClr>
                <a:schemeClr val="dk2"/>
              </a:buClr>
              <a:buSzPts val="4400"/>
              <a:buNone/>
              <a:defRPr sz="8800">
                <a:solidFill>
                  <a:schemeClr val="dk2"/>
                </a:solidFill>
              </a:defRPr>
            </a:lvl4pPr>
            <a:lvl5pPr lvl="4">
              <a:spcBef>
                <a:spcPts val="0"/>
              </a:spcBef>
              <a:spcAft>
                <a:spcPts val="0"/>
              </a:spcAft>
              <a:buClr>
                <a:schemeClr val="dk2"/>
              </a:buClr>
              <a:buSzPts val="4400"/>
              <a:buNone/>
              <a:defRPr sz="8800">
                <a:solidFill>
                  <a:schemeClr val="dk2"/>
                </a:solidFill>
              </a:defRPr>
            </a:lvl5pPr>
            <a:lvl6pPr lvl="5">
              <a:spcBef>
                <a:spcPts val="0"/>
              </a:spcBef>
              <a:spcAft>
                <a:spcPts val="0"/>
              </a:spcAft>
              <a:buClr>
                <a:schemeClr val="dk2"/>
              </a:buClr>
              <a:buSzPts val="4400"/>
              <a:buNone/>
              <a:defRPr sz="8800">
                <a:solidFill>
                  <a:schemeClr val="dk2"/>
                </a:solidFill>
              </a:defRPr>
            </a:lvl6pPr>
            <a:lvl7pPr lvl="6">
              <a:spcBef>
                <a:spcPts val="0"/>
              </a:spcBef>
              <a:spcAft>
                <a:spcPts val="0"/>
              </a:spcAft>
              <a:buClr>
                <a:schemeClr val="dk2"/>
              </a:buClr>
              <a:buSzPts val="4400"/>
              <a:buNone/>
              <a:defRPr sz="8800">
                <a:solidFill>
                  <a:schemeClr val="dk2"/>
                </a:solidFill>
              </a:defRPr>
            </a:lvl7pPr>
            <a:lvl8pPr lvl="7">
              <a:spcBef>
                <a:spcPts val="0"/>
              </a:spcBef>
              <a:spcAft>
                <a:spcPts val="0"/>
              </a:spcAft>
              <a:buClr>
                <a:schemeClr val="dk2"/>
              </a:buClr>
              <a:buSzPts val="4400"/>
              <a:buNone/>
              <a:defRPr sz="8800">
                <a:solidFill>
                  <a:schemeClr val="dk2"/>
                </a:solidFill>
              </a:defRPr>
            </a:lvl8pPr>
            <a:lvl9pPr lvl="8">
              <a:spcBef>
                <a:spcPts val="0"/>
              </a:spcBef>
              <a:spcAft>
                <a:spcPts val="0"/>
              </a:spcAft>
              <a:buClr>
                <a:schemeClr val="dk2"/>
              </a:buClr>
              <a:buSzPts val="4400"/>
              <a:buNone/>
              <a:defRPr sz="8800">
                <a:solidFill>
                  <a:schemeClr val="dk2"/>
                </a:solidFill>
              </a:defRPr>
            </a:lvl9pPr>
          </a:lstStyle>
          <a:p>
            <a:endParaRPr/>
          </a:p>
        </p:txBody>
      </p:sp>
    </p:spTree>
    <p:extLst>
      <p:ext uri="{BB962C8B-B14F-4D97-AF65-F5344CB8AC3E}">
        <p14:creationId xmlns:p14="http://schemas.microsoft.com/office/powerpoint/2010/main" val="2912225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chemeClr val="accent1"/>
        </a:solidFill>
        <a:effectLst/>
      </p:bgPr>
    </p:bg>
    <p:spTree>
      <p:nvGrpSpPr>
        <p:cNvPr id="1" name="Shape 78"/>
        <p:cNvGrpSpPr/>
        <p:nvPr/>
      </p:nvGrpSpPr>
      <p:grpSpPr>
        <a:xfrm>
          <a:off x="0" y="0"/>
          <a:ext cx="0" cy="0"/>
          <a:chOff x="0" y="0"/>
          <a:chExt cx="0" cy="0"/>
        </a:xfrm>
      </p:grpSpPr>
      <p:sp>
        <p:nvSpPr>
          <p:cNvPr id="83" name="Google Shape;83;p11"/>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281887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1787400" y="716776"/>
            <a:ext cx="12925200" cy="17148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1787400" y="2747176"/>
            <a:ext cx="12925200" cy="7104600"/>
          </a:xfrm>
          <a:prstGeom prst="rect">
            <a:avLst/>
          </a:prstGeom>
        </p:spPr>
        <p:txBody>
          <a:bodyPr spcFirstLastPara="1" wrap="square" lIns="91425" tIns="91425" rIns="91425" bIns="91425" anchor="t" anchorCtr="0">
            <a:noAutofit/>
          </a:bodyPr>
          <a:lstStyle>
            <a:lvl1pPr marL="914400" lvl="0" indent="-685800">
              <a:spcBef>
                <a:spcPts val="1200"/>
              </a:spcBef>
              <a:spcAft>
                <a:spcPts val="0"/>
              </a:spcAft>
              <a:buClr>
                <a:schemeClr val="accent6"/>
              </a:buClr>
              <a:buSzPts val="1800"/>
              <a:buChar char="▷"/>
              <a:defRPr>
                <a:solidFill>
                  <a:schemeClr val="dk1"/>
                </a:solidFill>
              </a:defRPr>
            </a:lvl1pPr>
            <a:lvl2pPr marL="1828800" lvl="1" indent="-762000">
              <a:spcBef>
                <a:spcPts val="0"/>
              </a:spcBef>
              <a:spcAft>
                <a:spcPts val="0"/>
              </a:spcAft>
              <a:buClr>
                <a:schemeClr val="dk1"/>
              </a:buClr>
              <a:buSzPts val="2400"/>
              <a:buChar char="○"/>
              <a:defRPr>
                <a:solidFill>
                  <a:schemeClr val="dk1"/>
                </a:solidFill>
              </a:defRPr>
            </a:lvl2pPr>
            <a:lvl3pPr marL="2743200" lvl="2" indent="-762000">
              <a:spcBef>
                <a:spcPts val="0"/>
              </a:spcBef>
              <a:spcAft>
                <a:spcPts val="0"/>
              </a:spcAft>
              <a:buClr>
                <a:schemeClr val="dk1"/>
              </a:buClr>
              <a:buSzPts val="2400"/>
              <a:buChar char="■"/>
              <a:defRPr>
                <a:solidFill>
                  <a:schemeClr val="dk1"/>
                </a:solidFill>
              </a:defRPr>
            </a:lvl3pPr>
            <a:lvl4pPr marL="3657600" lvl="3" indent="-762000">
              <a:spcBef>
                <a:spcPts val="0"/>
              </a:spcBef>
              <a:spcAft>
                <a:spcPts val="0"/>
              </a:spcAft>
              <a:buClr>
                <a:schemeClr val="dk1"/>
              </a:buClr>
              <a:buSzPts val="2400"/>
              <a:buChar char="●"/>
              <a:defRPr>
                <a:solidFill>
                  <a:schemeClr val="dk1"/>
                </a:solidFill>
              </a:defRPr>
            </a:lvl4pPr>
            <a:lvl5pPr marL="4572000" lvl="4" indent="-762000">
              <a:spcBef>
                <a:spcPts val="0"/>
              </a:spcBef>
              <a:spcAft>
                <a:spcPts val="0"/>
              </a:spcAft>
              <a:buClr>
                <a:schemeClr val="dk1"/>
              </a:buClr>
              <a:buSzPts val="2400"/>
              <a:buChar char="○"/>
              <a:defRPr>
                <a:solidFill>
                  <a:schemeClr val="dk1"/>
                </a:solidFill>
              </a:defRPr>
            </a:lvl5pPr>
            <a:lvl6pPr marL="5486400" lvl="5" indent="-762000">
              <a:spcBef>
                <a:spcPts val="0"/>
              </a:spcBef>
              <a:spcAft>
                <a:spcPts val="0"/>
              </a:spcAft>
              <a:buClr>
                <a:schemeClr val="dk1"/>
              </a:buClr>
              <a:buSzPts val="2400"/>
              <a:buChar char="■"/>
              <a:defRPr>
                <a:solidFill>
                  <a:schemeClr val="dk1"/>
                </a:solidFill>
              </a:defRPr>
            </a:lvl6pPr>
            <a:lvl7pPr marL="6400800" lvl="6" indent="-762000">
              <a:spcBef>
                <a:spcPts val="0"/>
              </a:spcBef>
              <a:spcAft>
                <a:spcPts val="0"/>
              </a:spcAft>
              <a:buClr>
                <a:schemeClr val="dk1"/>
              </a:buClr>
              <a:buSzPts val="2400"/>
              <a:buChar char="●"/>
              <a:defRPr>
                <a:solidFill>
                  <a:schemeClr val="dk1"/>
                </a:solidFill>
              </a:defRPr>
            </a:lvl7pPr>
            <a:lvl8pPr marL="7315200" lvl="7" indent="-762000">
              <a:spcBef>
                <a:spcPts val="0"/>
              </a:spcBef>
              <a:spcAft>
                <a:spcPts val="0"/>
              </a:spcAft>
              <a:buClr>
                <a:schemeClr val="dk1"/>
              </a:buClr>
              <a:buSzPts val="2400"/>
              <a:buChar char="○"/>
              <a:defRPr>
                <a:solidFill>
                  <a:schemeClr val="dk1"/>
                </a:solidFill>
              </a:defRPr>
            </a:lvl8pPr>
            <a:lvl9pPr marL="8229600" lvl="8" indent="-762000">
              <a:spcBef>
                <a:spcPts val="0"/>
              </a:spcBef>
              <a:spcAft>
                <a:spcPts val="0"/>
              </a:spcAft>
              <a:buClr>
                <a:schemeClr val="dk1"/>
              </a:buClr>
              <a:buSzPts val="2400"/>
              <a:buChar char="■"/>
              <a:defRPr>
                <a:solidFill>
                  <a:schemeClr val="dk1"/>
                </a:solidFill>
              </a:defRPr>
            </a:lvl9pPr>
          </a:lstStyle>
          <a:p>
            <a:endParaRPr/>
          </a:p>
        </p:txBody>
      </p:sp>
      <p:sp>
        <p:nvSpPr>
          <p:cNvPr id="38" name="Google Shape;38;p5"/>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4198696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4" name="Google Shape;44;p6"/>
          <p:cNvSpPr txBox="1">
            <a:spLocks noGrp="1"/>
          </p:cNvSpPr>
          <p:nvPr>
            <p:ph type="title"/>
          </p:nvPr>
        </p:nvSpPr>
        <p:spPr>
          <a:xfrm>
            <a:off x="1787400" y="716776"/>
            <a:ext cx="12925200" cy="17148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1787250" y="2400300"/>
            <a:ext cx="6273600" cy="7451400"/>
          </a:xfrm>
          <a:prstGeom prst="rect">
            <a:avLst/>
          </a:prstGeom>
        </p:spPr>
        <p:txBody>
          <a:bodyPr spcFirstLastPara="1" wrap="square" lIns="91425" tIns="91425" rIns="91425" bIns="91425" anchor="t" anchorCtr="0">
            <a:noAutofit/>
          </a:bodyPr>
          <a:lstStyle>
            <a:lvl1pPr marL="914400" lvl="0" indent="-711200">
              <a:spcBef>
                <a:spcPts val="1200"/>
              </a:spcBef>
              <a:spcAft>
                <a:spcPts val="0"/>
              </a:spcAft>
              <a:buSzPts val="2000"/>
              <a:buChar char="▷"/>
              <a:defRPr sz="4000"/>
            </a:lvl1pPr>
            <a:lvl2pPr marL="1828800" lvl="1" indent="-711200">
              <a:spcBef>
                <a:spcPts val="0"/>
              </a:spcBef>
              <a:spcAft>
                <a:spcPts val="0"/>
              </a:spcAft>
              <a:buSzPts val="2000"/>
              <a:buChar char="○"/>
              <a:defRPr sz="4000"/>
            </a:lvl2pPr>
            <a:lvl3pPr marL="2743200" lvl="2" indent="-711200">
              <a:spcBef>
                <a:spcPts val="0"/>
              </a:spcBef>
              <a:spcAft>
                <a:spcPts val="0"/>
              </a:spcAft>
              <a:buSzPts val="2000"/>
              <a:buChar char="■"/>
              <a:defRPr sz="4000"/>
            </a:lvl3pPr>
            <a:lvl4pPr marL="3657600" lvl="3" indent="-711200">
              <a:spcBef>
                <a:spcPts val="0"/>
              </a:spcBef>
              <a:spcAft>
                <a:spcPts val="0"/>
              </a:spcAft>
              <a:buSzPts val="2000"/>
              <a:buChar char="●"/>
              <a:defRPr sz="4000"/>
            </a:lvl4pPr>
            <a:lvl5pPr marL="4572000" lvl="4" indent="-711200">
              <a:spcBef>
                <a:spcPts val="0"/>
              </a:spcBef>
              <a:spcAft>
                <a:spcPts val="0"/>
              </a:spcAft>
              <a:buSzPts val="2000"/>
              <a:buChar char="○"/>
              <a:defRPr sz="4000"/>
            </a:lvl5pPr>
            <a:lvl6pPr marL="5486400" lvl="5" indent="-711200">
              <a:spcBef>
                <a:spcPts val="0"/>
              </a:spcBef>
              <a:spcAft>
                <a:spcPts val="0"/>
              </a:spcAft>
              <a:buSzPts val="2000"/>
              <a:buChar char="■"/>
              <a:defRPr sz="4000"/>
            </a:lvl6pPr>
            <a:lvl7pPr marL="6400800" lvl="6" indent="-711200">
              <a:spcBef>
                <a:spcPts val="0"/>
              </a:spcBef>
              <a:spcAft>
                <a:spcPts val="0"/>
              </a:spcAft>
              <a:buSzPts val="2000"/>
              <a:buChar char="●"/>
              <a:defRPr sz="4000"/>
            </a:lvl7pPr>
            <a:lvl8pPr marL="7315200" lvl="7" indent="-711200">
              <a:spcBef>
                <a:spcPts val="0"/>
              </a:spcBef>
              <a:spcAft>
                <a:spcPts val="0"/>
              </a:spcAft>
              <a:buSzPts val="2000"/>
              <a:buChar char="○"/>
              <a:defRPr sz="4000"/>
            </a:lvl8pPr>
            <a:lvl9pPr marL="8229600" lvl="8" indent="-711200">
              <a:spcBef>
                <a:spcPts val="0"/>
              </a:spcBef>
              <a:spcAft>
                <a:spcPts val="0"/>
              </a:spcAft>
              <a:buSzPts val="2000"/>
              <a:buChar char="■"/>
              <a:defRPr sz="4000"/>
            </a:lvl9pPr>
          </a:lstStyle>
          <a:p>
            <a:endParaRPr/>
          </a:p>
        </p:txBody>
      </p:sp>
      <p:sp>
        <p:nvSpPr>
          <p:cNvPr id="46" name="Google Shape;46;p6"/>
          <p:cNvSpPr txBox="1">
            <a:spLocks noGrp="1"/>
          </p:cNvSpPr>
          <p:nvPr>
            <p:ph type="body" idx="2"/>
          </p:nvPr>
        </p:nvSpPr>
        <p:spPr>
          <a:xfrm>
            <a:off x="8438912" y="2400300"/>
            <a:ext cx="6273600" cy="7451400"/>
          </a:xfrm>
          <a:prstGeom prst="rect">
            <a:avLst/>
          </a:prstGeom>
        </p:spPr>
        <p:txBody>
          <a:bodyPr spcFirstLastPara="1" wrap="square" lIns="91425" tIns="91425" rIns="91425" bIns="91425" anchor="t" anchorCtr="0">
            <a:noAutofit/>
          </a:bodyPr>
          <a:lstStyle>
            <a:lvl1pPr marL="914400" lvl="0" indent="-711200">
              <a:spcBef>
                <a:spcPts val="1200"/>
              </a:spcBef>
              <a:spcAft>
                <a:spcPts val="0"/>
              </a:spcAft>
              <a:buSzPts val="2000"/>
              <a:buChar char="▷"/>
              <a:defRPr sz="4000"/>
            </a:lvl1pPr>
            <a:lvl2pPr marL="1828800" lvl="1" indent="-711200">
              <a:spcBef>
                <a:spcPts val="0"/>
              </a:spcBef>
              <a:spcAft>
                <a:spcPts val="0"/>
              </a:spcAft>
              <a:buSzPts val="2000"/>
              <a:buChar char="○"/>
              <a:defRPr sz="4000"/>
            </a:lvl2pPr>
            <a:lvl3pPr marL="2743200" lvl="2" indent="-711200">
              <a:spcBef>
                <a:spcPts val="0"/>
              </a:spcBef>
              <a:spcAft>
                <a:spcPts val="0"/>
              </a:spcAft>
              <a:buSzPts val="2000"/>
              <a:buChar char="■"/>
              <a:defRPr sz="4000"/>
            </a:lvl3pPr>
            <a:lvl4pPr marL="3657600" lvl="3" indent="-711200">
              <a:spcBef>
                <a:spcPts val="0"/>
              </a:spcBef>
              <a:spcAft>
                <a:spcPts val="0"/>
              </a:spcAft>
              <a:buSzPts val="2000"/>
              <a:buChar char="●"/>
              <a:defRPr sz="4000"/>
            </a:lvl4pPr>
            <a:lvl5pPr marL="4572000" lvl="4" indent="-711200">
              <a:spcBef>
                <a:spcPts val="0"/>
              </a:spcBef>
              <a:spcAft>
                <a:spcPts val="0"/>
              </a:spcAft>
              <a:buSzPts val="2000"/>
              <a:buChar char="○"/>
              <a:defRPr sz="4000"/>
            </a:lvl5pPr>
            <a:lvl6pPr marL="5486400" lvl="5" indent="-711200">
              <a:spcBef>
                <a:spcPts val="0"/>
              </a:spcBef>
              <a:spcAft>
                <a:spcPts val="0"/>
              </a:spcAft>
              <a:buSzPts val="2000"/>
              <a:buChar char="■"/>
              <a:defRPr sz="4000"/>
            </a:lvl6pPr>
            <a:lvl7pPr marL="6400800" lvl="6" indent="-711200">
              <a:spcBef>
                <a:spcPts val="0"/>
              </a:spcBef>
              <a:spcAft>
                <a:spcPts val="0"/>
              </a:spcAft>
              <a:buSzPts val="2000"/>
              <a:buChar char="●"/>
              <a:defRPr sz="4000"/>
            </a:lvl7pPr>
            <a:lvl8pPr marL="7315200" lvl="7" indent="-711200">
              <a:spcBef>
                <a:spcPts val="0"/>
              </a:spcBef>
              <a:spcAft>
                <a:spcPts val="0"/>
              </a:spcAft>
              <a:buSzPts val="2000"/>
              <a:buChar char="○"/>
              <a:defRPr sz="4000"/>
            </a:lvl8pPr>
            <a:lvl9pPr marL="8229600" lvl="8" indent="-711200">
              <a:spcBef>
                <a:spcPts val="0"/>
              </a:spcBef>
              <a:spcAft>
                <a:spcPts val="0"/>
              </a:spcAft>
              <a:buSzPts val="2000"/>
              <a:buChar char="■"/>
              <a:defRPr sz="4000"/>
            </a:lvl9pPr>
          </a:lstStyle>
          <a:p>
            <a:endParaRPr/>
          </a:p>
        </p:txBody>
      </p:sp>
      <p:sp>
        <p:nvSpPr>
          <p:cNvPr id="47" name="Google Shape;47;p6"/>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8856050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7" name="Google Shape;17;p3"/>
          <p:cNvSpPr txBox="1">
            <a:spLocks noGrp="1"/>
          </p:cNvSpPr>
          <p:nvPr>
            <p:ph type="ctrTitle"/>
          </p:nvPr>
        </p:nvSpPr>
        <p:spPr>
          <a:xfrm>
            <a:off x="1371600" y="3166684"/>
            <a:ext cx="15544800" cy="231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9600">
                <a:solidFill>
                  <a:schemeClr val="lt1"/>
                </a:solidFill>
              </a:defRPr>
            </a:lvl1pPr>
            <a:lvl2pPr lvl="1" algn="ctr" rtl="0">
              <a:spcBef>
                <a:spcPts val="0"/>
              </a:spcBef>
              <a:spcAft>
                <a:spcPts val="0"/>
              </a:spcAft>
              <a:buClr>
                <a:schemeClr val="lt1"/>
              </a:buClr>
              <a:buSzPts val="4800"/>
              <a:buNone/>
              <a:defRPr sz="9600">
                <a:solidFill>
                  <a:schemeClr val="lt1"/>
                </a:solidFill>
              </a:defRPr>
            </a:lvl2pPr>
            <a:lvl3pPr lvl="2" algn="ctr" rtl="0">
              <a:spcBef>
                <a:spcPts val="0"/>
              </a:spcBef>
              <a:spcAft>
                <a:spcPts val="0"/>
              </a:spcAft>
              <a:buClr>
                <a:schemeClr val="lt1"/>
              </a:buClr>
              <a:buSzPts val="4800"/>
              <a:buNone/>
              <a:defRPr sz="9600">
                <a:solidFill>
                  <a:schemeClr val="lt1"/>
                </a:solidFill>
              </a:defRPr>
            </a:lvl3pPr>
            <a:lvl4pPr lvl="3" algn="ctr" rtl="0">
              <a:spcBef>
                <a:spcPts val="0"/>
              </a:spcBef>
              <a:spcAft>
                <a:spcPts val="0"/>
              </a:spcAft>
              <a:buClr>
                <a:schemeClr val="lt1"/>
              </a:buClr>
              <a:buSzPts val="4800"/>
              <a:buNone/>
              <a:defRPr sz="9600">
                <a:solidFill>
                  <a:schemeClr val="lt1"/>
                </a:solidFill>
              </a:defRPr>
            </a:lvl4pPr>
            <a:lvl5pPr lvl="4" algn="ctr" rtl="0">
              <a:spcBef>
                <a:spcPts val="0"/>
              </a:spcBef>
              <a:spcAft>
                <a:spcPts val="0"/>
              </a:spcAft>
              <a:buClr>
                <a:schemeClr val="lt1"/>
              </a:buClr>
              <a:buSzPts val="4800"/>
              <a:buNone/>
              <a:defRPr sz="9600">
                <a:solidFill>
                  <a:schemeClr val="lt1"/>
                </a:solidFill>
              </a:defRPr>
            </a:lvl5pPr>
            <a:lvl6pPr lvl="5" algn="ctr" rtl="0">
              <a:spcBef>
                <a:spcPts val="0"/>
              </a:spcBef>
              <a:spcAft>
                <a:spcPts val="0"/>
              </a:spcAft>
              <a:buClr>
                <a:schemeClr val="lt1"/>
              </a:buClr>
              <a:buSzPts val="4800"/>
              <a:buNone/>
              <a:defRPr sz="9600">
                <a:solidFill>
                  <a:schemeClr val="lt1"/>
                </a:solidFill>
              </a:defRPr>
            </a:lvl6pPr>
            <a:lvl7pPr lvl="6" algn="ctr" rtl="0">
              <a:spcBef>
                <a:spcPts val="0"/>
              </a:spcBef>
              <a:spcAft>
                <a:spcPts val="0"/>
              </a:spcAft>
              <a:buClr>
                <a:schemeClr val="lt1"/>
              </a:buClr>
              <a:buSzPts val="4800"/>
              <a:buNone/>
              <a:defRPr sz="9600">
                <a:solidFill>
                  <a:schemeClr val="lt1"/>
                </a:solidFill>
              </a:defRPr>
            </a:lvl7pPr>
            <a:lvl8pPr lvl="7" algn="ctr" rtl="0">
              <a:spcBef>
                <a:spcPts val="0"/>
              </a:spcBef>
              <a:spcAft>
                <a:spcPts val="0"/>
              </a:spcAft>
              <a:buClr>
                <a:schemeClr val="lt1"/>
              </a:buClr>
              <a:buSzPts val="4800"/>
              <a:buNone/>
              <a:defRPr sz="9600">
                <a:solidFill>
                  <a:schemeClr val="lt1"/>
                </a:solidFill>
              </a:defRPr>
            </a:lvl8pPr>
            <a:lvl9pPr lvl="8" algn="ctr" rtl="0">
              <a:spcBef>
                <a:spcPts val="0"/>
              </a:spcBef>
              <a:spcAft>
                <a:spcPts val="0"/>
              </a:spcAft>
              <a:buClr>
                <a:schemeClr val="lt1"/>
              </a:buClr>
              <a:buSzPts val="4800"/>
              <a:buNone/>
              <a:defRPr sz="9600">
                <a:solidFill>
                  <a:schemeClr val="lt1"/>
                </a:solidFill>
              </a:defRPr>
            </a:lvl9pPr>
          </a:lstStyle>
          <a:p>
            <a:endParaRPr/>
          </a:p>
        </p:txBody>
      </p:sp>
      <p:sp>
        <p:nvSpPr>
          <p:cNvPr id="18" name="Google Shape;18;p3"/>
          <p:cNvSpPr txBox="1">
            <a:spLocks noGrp="1"/>
          </p:cNvSpPr>
          <p:nvPr>
            <p:ph type="subTitle" idx="1"/>
          </p:nvPr>
        </p:nvSpPr>
        <p:spPr>
          <a:xfrm>
            <a:off x="1371600" y="5680106"/>
            <a:ext cx="15544800" cy="156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48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4800" b="1">
                <a:solidFill>
                  <a:schemeClr val="lt1"/>
                </a:solidFill>
              </a:defRPr>
            </a:lvl4pPr>
            <a:lvl5pPr lvl="4" algn="ctr" rtl="0">
              <a:spcBef>
                <a:spcPts val="0"/>
              </a:spcBef>
              <a:spcAft>
                <a:spcPts val="0"/>
              </a:spcAft>
              <a:buClr>
                <a:schemeClr val="lt1"/>
              </a:buClr>
              <a:buSzPts val="2400"/>
              <a:buNone/>
              <a:defRPr sz="4800" b="1">
                <a:solidFill>
                  <a:schemeClr val="lt1"/>
                </a:solidFill>
              </a:defRPr>
            </a:lvl5pPr>
            <a:lvl6pPr lvl="5" algn="ctr" rtl="0">
              <a:spcBef>
                <a:spcPts val="0"/>
              </a:spcBef>
              <a:spcAft>
                <a:spcPts val="0"/>
              </a:spcAft>
              <a:buClr>
                <a:schemeClr val="lt1"/>
              </a:buClr>
              <a:buSzPts val="2400"/>
              <a:buNone/>
              <a:defRPr sz="4800" b="1">
                <a:solidFill>
                  <a:schemeClr val="lt1"/>
                </a:solidFill>
              </a:defRPr>
            </a:lvl6pPr>
            <a:lvl7pPr lvl="6" algn="ctr" rtl="0">
              <a:spcBef>
                <a:spcPts val="0"/>
              </a:spcBef>
              <a:spcAft>
                <a:spcPts val="0"/>
              </a:spcAft>
              <a:buClr>
                <a:schemeClr val="lt1"/>
              </a:buClr>
              <a:buSzPts val="2400"/>
              <a:buNone/>
              <a:defRPr sz="4800" b="1">
                <a:solidFill>
                  <a:schemeClr val="lt1"/>
                </a:solidFill>
              </a:defRPr>
            </a:lvl7pPr>
            <a:lvl8pPr lvl="7" algn="ctr" rtl="0">
              <a:spcBef>
                <a:spcPts val="0"/>
              </a:spcBef>
              <a:spcAft>
                <a:spcPts val="0"/>
              </a:spcAft>
              <a:buClr>
                <a:schemeClr val="lt1"/>
              </a:buClr>
              <a:buSzPts val="2400"/>
              <a:buNone/>
              <a:defRPr sz="4800" b="1">
                <a:solidFill>
                  <a:schemeClr val="lt1"/>
                </a:solidFill>
              </a:defRPr>
            </a:lvl8pPr>
            <a:lvl9pPr lvl="8" algn="ctr" rtl="0">
              <a:spcBef>
                <a:spcPts val="0"/>
              </a:spcBef>
              <a:spcAft>
                <a:spcPts val="0"/>
              </a:spcAft>
              <a:buClr>
                <a:schemeClr val="lt1"/>
              </a:buClr>
              <a:buSzPts val="2400"/>
              <a:buNone/>
              <a:defRPr sz="4800" b="1">
                <a:solidFill>
                  <a:schemeClr val="lt1"/>
                </a:solidFill>
              </a:defRPr>
            </a:lvl9pPr>
          </a:lstStyle>
          <a:p>
            <a:endParaRPr/>
          </a:p>
        </p:txBody>
      </p:sp>
      <p:sp>
        <p:nvSpPr>
          <p:cNvPr id="22" name="Google Shape;22;p3"/>
          <p:cNvSpPr txBox="1">
            <a:spLocks noGrp="1"/>
          </p:cNvSpPr>
          <p:nvPr>
            <p:ph type="sldNum" idx="12"/>
          </p:nvPr>
        </p:nvSpPr>
        <p:spPr>
          <a:xfrm>
            <a:off x="-250" y="9660562"/>
            <a:ext cx="18288000" cy="627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616937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3420850" y="4323600"/>
            <a:ext cx="11447400" cy="1639800"/>
          </a:xfrm>
          <a:prstGeom prst="rect">
            <a:avLst/>
          </a:prstGeom>
        </p:spPr>
        <p:txBody>
          <a:bodyPr spcFirstLastPara="1" wrap="square" lIns="91425" tIns="91425" rIns="91425" bIns="91425" anchor="t" anchorCtr="0">
            <a:noAutofit/>
          </a:bodyPr>
          <a:lstStyle>
            <a:lvl1pPr marL="914400" lvl="0" indent="-762000" algn="ctr" rtl="0">
              <a:spcBef>
                <a:spcPts val="1200"/>
              </a:spcBef>
              <a:spcAft>
                <a:spcPts val="0"/>
              </a:spcAft>
              <a:buSzPts val="2400"/>
              <a:buChar char="▷"/>
              <a:defRPr i="1"/>
            </a:lvl1pPr>
            <a:lvl2pPr marL="1828800" lvl="1" indent="-762000" algn="ctr" rtl="0">
              <a:spcBef>
                <a:spcPts val="0"/>
              </a:spcBef>
              <a:spcAft>
                <a:spcPts val="0"/>
              </a:spcAft>
              <a:buSzPts val="2400"/>
              <a:buChar char="○"/>
              <a:defRPr i="1"/>
            </a:lvl2pPr>
            <a:lvl3pPr marL="2743200" lvl="2" indent="-762000" algn="ctr" rtl="0">
              <a:spcBef>
                <a:spcPts val="0"/>
              </a:spcBef>
              <a:spcAft>
                <a:spcPts val="0"/>
              </a:spcAft>
              <a:buSzPts val="2400"/>
              <a:buChar char="■"/>
              <a:defRPr i="1"/>
            </a:lvl3pPr>
            <a:lvl4pPr marL="3657600" lvl="3" indent="-762000" algn="ctr" rtl="0">
              <a:spcBef>
                <a:spcPts val="0"/>
              </a:spcBef>
              <a:spcAft>
                <a:spcPts val="0"/>
              </a:spcAft>
              <a:buSzPts val="2400"/>
              <a:buChar char="●"/>
              <a:defRPr i="1"/>
            </a:lvl4pPr>
            <a:lvl5pPr marL="4572000" lvl="4" indent="-762000" algn="ctr" rtl="0">
              <a:spcBef>
                <a:spcPts val="0"/>
              </a:spcBef>
              <a:spcAft>
                <a:spcPts val="0"/>
              </a:spcAft>
              <a:buSzPts val="2400"/>
              <a:buChar char="○"/>
              <a:defRPr i="1"/>
            </a:lvl5pPr>
            <a:lvl6pPr marL="5486400" lvl="5" indent="-762000" algn="ctr" rtl="0">
              <a:spcBef>
                <a:spcPts val="0"/>
              </a:spcBef>
              <a:spcAft>
                <a:spcPts val="0"/>
              </a:spcAft>
              <a:buSzPts val="2400"/>
              <a:buChar char="■"/>
              <a:defRPr i="1"/>
            </a:lvl6pPr>
            <a:lvl7pPr marL="6400800" lvl="6" indent="-762000" algn="ctr" rtl="0">
              <a:spcBef>
                <a:spcPts val="0"/>
              </a:spcBef>
              <a:spcAft>
                <a:spcPts val="0"/>
              </a:spcAft>
              <a:buSzPts val="2400"/>
              <a:buChar char="●"/>
              <a:defRPr i="1"/>
            </a:lvl7pPr>
            <a:lvl8pPr marL="7315200" lvl="7" indent="-762000" algn="ctr" rtl="0">
              <a:spcBef>
                <a:spcPts val="0"/>
              </a:spcBef>
              <a:spcAft>
                <a:spcPts val="0"/>
              </a:spcAft>
              <a:buSzPts val="2400"/>
              <a:buChar char="○"/>
              <a:defRPr i="1"/>
            </a:lvl8pPr>
            <a:lvl9pPr marL="8229600" lvl="8" indent="-762000" algn="ctr">
              <a:spcBef>
                <a:spcPts val="0"/>
              </a:spcBef>
              <a:spcAft>
                <a:spcPts val="0"/>
              </a:spcAft>
              <a:buSzPts val="2400"/>
              <a:buChar char="■"/>
              <a:defRPr i="1"/>
            </a:lvl9pPr>
          </a:lstStyle>
          <a:p>
            <a:endParaRPr/>
          </a:p>
        </p:txBody>
      </p:sp>
      <p:sp>
        <p:nvSpPr>
          <p:cNvPr id="30" name="Google Shape;30;p4"/>
          <p:cNvSpPr txBox="1">
            <a:spLocks noGrp="1"/>
          </p:cNvSpPr>
          <p:nvPr>
            <p:ph type="sldNum" idx="12"/>
          </p:nvPr>
        </p:nvSpPr>
        <p:spPr>
          <a:xfrm>
            <a:off x="-250" y="9660562"/>
            <a:ext cx="18288000" cy="627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44308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6192" y="877824"/>
            <a:ext cx="14580108" cy="224942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536193" y="3429000"/>
            <a:ext cx="14580110" cy="603504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536195" y="9706056"/>
            <a:ext cx="3231214" cy="411480"/>
          </a:xfrm>
          <a:prstGeom prst="rect">
            <a:avLst/>
          </a:prstGeom>
        </p:spPr>
        <p:txBody>
          <a:bodyPr vert="horz" lIns="91440" tIns="45720" rIns="91440" bIns="45720" rtlCol="0" anchor="ctr"/>
          <a:lstStyle>
            <a:lvl1pPr algn="l">
              <a:defRPr sz="1500">
                <a:solidFill>
                  <a:schemeClr val="tx1">
                    <a:lumMod val="95000"/>
                    <a:lumOff val="5000"/>
                  </a:schemeClr>
                </a:solidFill>
                <a:latin typeface="+mj-lt"/>
              </a:defRPr>
            </a:lvl1pPr>
          </a:lstStyle>
          <a:p>
            <a:endParaRPr lang="en-US"/>
          </a:p>
        </p:txBody>
      </p:sp>
      <p:sp>
        <p:nvSpPr>
          <p:cNvPr id="5" name="Footer Placeholder 4"/>
          <p:cNvSpPr>
            <a:spLocks noGrp="1"/>
          </p:cNvSpPr>
          <p:nvPr>
            <p:ph type="ftr" sz="quarter" idx="3"/>
          </p:nvPr>
        </p:nvSpPr>
        <p:spPr>
          <a:xfrm>
            <a:off x="7264400" y="9706056"/>
            <a:ext cx="8852188" cy="411480"/>
          </a:xfrm>
          <a:prstGeom prst="rect">
            <a:avLst/>
          </a:prstGeom>
        </p:spPr>
        <p:txBody>
          <a:bodyPr vert="horz" lIns="91440" tIns="45720" rIns="91440" bIns="45720" rtlCol="0" anchor="ctr"/>
          <a:lstStyle>
            <a:lvl1pPr algn="r">
              <a:defRPr sz="15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6256000" y="9706056"/>
            <a:ext cx="1460500" cy="411480"/>
          </a:xfrm>
          <a:prstGeom prst="rect">
            <a:avLst/>
          </a:prstGeom>
        </p:spPr>
        <p:txBody>
          <a:bodyPr vert="horz" lIns="91440" tIns="45720" rIns="91440" bIns="45720" rtlCol="0" anchor="ctr"/>
          <a:lstStyle>
            <a:lvl1pPr algn="l">
              <a:defRPr sz="1500">
                <a:solidFill>
                  <a:schemeClr val="tx1">
                    <a:lumMod val="95000"/>
                    <a:lumOff val="5000"/>
                  </a:schemeClr>
                </a:solidFill>
                <a:latin typeface="+mj-lt"/>
              </a:defRPr>
            </a:lvl1pPr>
          </a:lstStyle>
          <a:p>
            <a:pPr algn="r"/>
            <a:fld id="{00000000-1234-1234-1234-123412341234}" type="slidenum">
              <a:rPr lang="en" smtClean="0"/>
              <a:pPr algn="r"/>
              <a:t>‹#›</a:t>
            </a:fld>
            <a:endParaRPr lang="en"/>
          </a:p>
        </p:txBody>
      </p:sp>
      <p:cxnSp>
        <p:nvCxnSpPr>
          <p:cNvPr id="7" name="Straight Connector 6"/>
          <p:cNvCxnSpPr/>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49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p:fade thruBlk="1"/>
  </p:transition>
  <p:hf sldNum="0" hdr="0" dt="0"/>
  <p:txStyles>
    <p:titleStyle>
      <a:lvl1pPr algn="l" defTabSz="1371600" rtl="0" eaLnBrk="1" latinLnBrk="0" hangingPunct="1">
        <a:lnSpc>
          <a:spcPct val="80000"/>
        </a:lnSpc>
        <a:spcBef>
          <a:spcPct val="0"/>
        </a:spcBef>
        <a:buNone/>
        <a:defRPr sz="7500" kern="1200" cap="all" spc="150" baseline="0">
          <a:solidFill>
            <a:schemeClr val="tx1">
              <a:lumMod val="95000"/>
              <a:lumOff val="5000"/>
            </a:schemeClr>
          </a:solidFill>
          <a:latin typeface="+mj-lt"/>
          <a:ea typeface="+mj-ea"/>
          <a:cs typeface="+mj-cs"/>
        </a:defRPr>
      </a:lvl1pPr>
    </p:titleStyle>
    <p:bodyStyle>
      <a:lvl1pPr marL="137160" indent="-137160" algn="l" defTabSz="1371600" rtl="0" eaLnBrk="1" latinLnBrk="0" hangingPunct="1">
        <a:lnSpc>
          <a:spcPct val="90000"/>
        </a:lnSpc>
        <a:spcBef>
          <a:spcPts val="1800"/>
        </a:spcBef>
        <a:spcAft>
          <a:spcPts val="300"/>
        </a:spcAft>
        <a:buClr>
          <a:schemeClr val="accent1"/>
        </a:buClr>
        <a:buSzPct val="100000"/>
        <a:buFont typeface="Tw Cen MT" panose="020B0602020104020603" pitchFamily="34" charset="0"/>
        <a:buChar char=" "/>
        <a:defRPr sz="3300" kern="1200">
          <a:solidFill>
            <a:schemeClr val="tx1"/>
          </a:solidFill>
          <a:latin typeface="+mn-lt"/>
          <a:ea typeface="+mn-ea"/>
          <a:cs typeface="+mn-cs"/>
        </a:defRPr>
      </a:lvl1pPr>
      <a:lvl2pPr marL="39776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700" kern="1200">
          <a:solidFill>
            <a:schemeClr val="tx1"/>
          </a:solidFill>
          <a:latin typeface="+mn-lt"/>
          <a:ea typeface="+mn-ea"/>
          <a:cs typeface="+mn-cs"/>
        </a:defRPr>
      </a:lvl2pPr>
      <a:lvl3pPr marL="6720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3pPr>
      <a:lvl4pPr marL="89154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4pPr>
      <a:lvl5pPr marL="116586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5pPr>
      <a:lvl6pPr marL="137160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6pPr>
      <a:lvl7pPr marL="1591056"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7pPr>
      <a:lvl8pPr marL="1824228"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8pPr>
      <a:lvl9pPr marL="20436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2.xml"/><Relationship Id="rId7" Type="http://schemas.openxmlformats.org/officeDocument/2006/relationships/image" Target="../media/image18.png"/><Relationship Id="rId2" Type="http://schemas.openxmlformats.org/officeDocument/2006/relationships/diagramData" Target="../diagrams/data2.xml"/><Relationship Id="rId1" Type="http://schemas.openxmlformats.org/officeDocument/2006/relationships/slideLayout" Target="../slideLayouts/slideLayout2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hyperlink" Target="http://www.pcsb.org/titleone" TargetMode="External"/><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image" Target="../media/image15.pn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edudata.fldoe.org/" TargetMode="External"/><Relationship Id="rId1" Type="http://schemas.openxmlformats.org/officeDocument/2006/relationships/slideLayout" Target="../slideLayouts/slideLayout26.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hyperlink" Target="http://www.pcsb.org/titleone"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image" Target="../media/image15.png"/><Relationship Id="rId5" Type="http://schemas.openxmlformats.org/officeDocument/2006/relationships/image" Target="../media/image27.pn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png"/><Relationship Id="rId4" Type="http://schemas.openxmlformats.org/officeDocument/2006/relationships/image" Target="../media/image5.jpe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8.jpeg"/><Relationship Id="rId7" Type="http://schemas.openxmlformats.org/officeDocument/2006/relationships/hyperlink" Target="https://www.pcsb.org/Page/418" TargetMode="External"/><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hyperlink" Target="https://www.pcsb.org/Page/26534" TargetMode="External"/><Relationship Id="rId5" Type="http://schemas.openxmlformats.org/officeDocument/2006/relationships/hyperlink" Target="https://www.pcsb.org/Page/459" TargetMode="External"/><Relationship Id="rId4" Type="http://schemas.openxmlformats.org/officeDocument/2006/relationships/hyperlink" Target="https://www.pcsb.org/Page/32836" TargetMode="External"/><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0.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9.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8.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a:stretch>
            <a:fillRect/>
          </a:stretch>
        </p:blipFill>
        <p:spPr>
          <a:xfrm>
            <a:off x="6869353" y="1283962"/>
            <a:ext cx="4549294" cy="2297393"/>
          </a:xfrm>
          <a:prstGeom prst="rect">
            <a:avLst/>
          </a:prstGeom>
        </p:spPr>
      </p:pic>
      <p:sp>
        <p:nvSpPr>
          <p:cNvPr id="6" name="TextBox 6"/>
          <p:cNvSpPr txBox="1"/>
          <p:nvPr/>
        </p:nvSpPr>
        <p:spPr>
          <a:xfrm>
            <a:off x="3886200" y="4229100"/>
            <a:ext cx="10727539" cy="2776914"/>
          </a:xfrm>
          <a:prstGeom prst="rect">
            <a:avLst/>
          </a:prstGeom>
        </p:spPr>
        <p:txBody>
          <a:bodyPr wrap="square" lIns="0" tIns="0" rIns="0" bIns="0" rtlCol="0" anchor="t">
            <a:spAutoFit/>
          </a:bodyPr>
          <a:lstStyle/>
          <a:p>
            <a:pPr algn="ctr">
              <a:lnSpc>
                <a:spcPts val="5366"/>
              </a:lnSpc>
            </a:pPr>
            <a:r>
              <a:rPr lang="en-US" sz="6000">
                <a:solidFill>
                  <a:srgbClr val="FFFFFF"/>
                </a:solidFill>
                <a:latin typeface="Oswald"/>
              </a:rPr>
              <a:t>Paul B. Stephens </a:t>
            </a:r>
          </a:p>
          <a:p>
            <a:pPr algn="ctr">
              <a:lnSpc>
                <a:spcPts val="5366"/>
              </a:lnSpc>
            </a:pPr>
            <a:r>
              <a:rPr lang="en-US" sz="6000">
                <a:solidFill>
                  <a:srgbClr val="FFFFFF"/>
                </a:solidFill>
                <a:latin typeface="Oswald"/>
              </a:rPr>
              <a:t>Title l Annual Meeting</a:t>
            </a:r>
          </a:p>
          <a:p>
            <a:pPr algn="ctr">
              <a:lnSpc>
                <a:spcPts val="5366"/>
              </a:lnSpc>
            </a:pPr>
            <a:endParaRPr lang="en-US" sz="6000">
              <a:solidFill>
                <a:srgbClr val="FFFFFF"/>
              </a:solidFill>
              <a:latin typeface="Oswald"/>
            </a:endParaRPr>
          </a:p>
          <a:p>
            <a:pPr algn="ctr">
              <a:lnSpc>
                <a:spcPts val="5366"/>
              </a:lnSpc>
            </a:pPr>
            <a:r>
              <a:rPr lang="en-US" sz="6000">
                <a:solidFill>
                  <a:srgbClr val="FFFFFF"/>
                </a:solidFill>
                <a:latin typeface="Oswald"/>
              </a:rPr>
              <a:t>2024-25</a:t>
            </a:r>
          </a:p>
        </p:txBody>
      </p:sp>
    </p:spTree>
  </p:cSld>
  <p:clrMapOvr>
    <a:masterClrMapping/>
  </p:clrMapOvr>
  <mc:AlternateContent xmlns:mc="http://schemas.openxmlformats.org/markup-compatibility/2006">
    <mc:Choice xmlns:p14="http://schemas.microsoft.com/office/powerpoint/2010/main" Requires="p14">
      <p:transition spd="slow" p14:dur="2000" advTm="2888"/>
    </mc:Choice>
    <mc:Fallback>
      <p:transition spd="slow" advTm="288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F6584-6FC8-4CFE-ABC7-CA3DA9441705}"/>
              </a:ext>
            </a:extLst>
          </p:cNvPr>
          <p:cNvSpPr>
            <a:spLocks noGrp="1"/>
          </p:cNvSpPr>
          <p:nvPr>
            <p:ph type="title"/>
          </p:nvPr>
        </p:nvSpPr>
        <p:spPr>
          <a:xfrm>
            <a:off x="3172689" y="107176"/>
            <a:ext cx="11539910" cy="1714800"/>
          </a:xfrm>
        </p:spPr>
        <p:txBody>
          <a:bodyPr/>
          <a:lstStyle/>
          <a:p>
            <a:pPr algn="ctr"/>
            <a:r>
              <a:rPr lang="en-US">
                <a:solidFill>
                  <a:schemeClr val="tx1"/>
                </a:solidFill>
              </a:rPr>
              <a:t>Title I Schoolwide Budget</a:t>
            </a:r>
          </a:p>
        </p:txBody>
      </p:sp>
      <p:sp>
        <p:nvSpPr>
          <p:cNvPr id="4" name="Rectangle 3">
            <a:extLst>
              <a:ext uri="{FF2B5EF4-FFF2-40B4-BE49-F238E27FC236}">
                <a16:creationId xmlns:a16="http://schemas.microsoft.com/office/drawing/2014/main" id="{4A85E29F-2C64-49C1-AD16-7CD5491C723C}"/>
              </a:ext>
            </a:extLst>
          </p:cNvPr>
          <p:cNvSpPr/>
          <p:nvPr/>
        </p:nvSpPr>
        <p:spPr>
          <a:xfrm>
            <a:off x="2667000" y="2443215"/>
            <a:ext cx="13335000" cy="3539430"/>
          </a:xfrm>
          <a:prstGeom prst="rect">
            <a:avLst/>
          </a:prstGeom>
        </p:spPr>
        <p:txBody>
          <a:bodyPr wrap="square">
            <a:spAutoFit/>
          </a:bodyPr>
          <a:lstStyle/>
          <a:p>
            <a:r>
              <a:rPr lang="en-US" sz="3200">
                <a:latin typeface="Nirmala UI Semilight" panose="020B0402040204020203" pitchFamily="34" charset="0"/>
                <a:ea typeface="Nirmala UI Semilight" panose="020B0402040204020203" pitchFamily="34" charset="0"/>
                <a:cs typeface="Nirmala UI Semilight" panose="020B0402040204020203" pitchFamily="34" charset="0"/>
              </a:rPr>
              <a:t>Paul B. Stephens is provided $9,400 to pay for supplemental resources and programs for increased student achievement.</a:t>
            </a:r>
          </a:p>
          <a:p>
            <a:endParaRPr lang="en-US" sz="3200">
              <a:latin typeface="Nirmala UI Semilight" panose="020B0402040204020203" pitchFamily="34" charset="0"/>
              <a:ea typeface="Nirmala UI Semilight" panose="020B0402040204020203" pitchFamily="34" charset="0"/>
              <a:cs typeface="Nirmala UI Semilight" panose="020B0402040204020203" pitchFamily="34" charset="0"/>
            </a:endParaRPr>
          </a:p>
          <a:p>
            <a:endParaRPr lang="en-US" sz="3200">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3200">
                <a:latin typeface="Nirmala UI Semilight" panose="020B0402040204020203" pitchFamily="34" charset="0"/>
                <a:ea typeface="Nirmala UI Semilight" panose="020B0402040204020203" pitchFamily="34" charset="0"/>
                <a:cs typeface="Nirmala UI Semilight" panose="020B0402040204020203" pitchFamily="34" charset="0"/>
              </a:rPr>
              <a:t>Assistive Technology Innovation Association (ATIA) Conference, Student Planners, Communication resources, Family Engagement resources</a:t>
            </a:r>
          </a:p>
          <a:p>
            <a:endParaRPr lang="en-US" sz="3200">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pic>
        <p:nvPicPr>
          <p:cNvPr id="5" name="Graphic 4" descr="Money">
            <a:extLst>
              <a:ext uri="{FF2B5EF4-FFF2-40B4-BE49-F238E27FC236}">
                <a16:creationId xmlns:a16="http://schemas.microsoft.com/office/drawing/2014/main" id="{DBABE446-B20A-4145-8889-C6BD3CC0E8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766" y="230960"/>
            <a:ext cx="1233056" cy="1244312"/>
          </a:xfrm>
          <a:prstGeom prst="rect">
            <a:avLst/>
          </a:prstGeom>
        </p:spPr>
      </p:pic>
      <p:sp>
        <p:nvSpPr>
          <p:cNvPr id="6" name="Star: 5 Points 5">
            <a:extLst>
              <a:ext uri="{FF2B5EF4-FFF2-40B4-BE49-F238E27FC236}">
                <a16:creationId xmlns:a16="http://schemas.microsoft.com/office/drawing/2014/main" id="{AC6DEB86-A807-A2A9-E635-3F4A912DE015}"/>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7" name="Picture 6">
            <a:extLst>
              <a:ext uri="{FF2B5EF4-FFF2-40B4-BE49-F238E27FC236}">
                <a16:creationId xmlns:a16="http://schemas.microsoft.com/office/drawing/2014/main" id="{87EB6F69-FAAA-C3E4-EEB9-52D8A6916169}"/>
              </a:ext>
            </a:extLst>
          </p:cNvPr>
          <p:cNvPicPr>
            <a:picLocks noChangeAspect="1"/>
          </p:cNvPicPr>
          <p:nvPr/>
        </p:nvPicPr>
        <p:blipFill>
          <a:blip r:embed="rId4"/>
          <a:stretch>
            <a:fillRect/>
          </a:stretch>
        </p:blipFill>
        <p:spPr>
          <a:xfrm>
            <a:off x="0" y="8811727"/>
            <a:ext cx="18288000" cy="1475273"/>
          </a:xfrm>
          <a:prstGeom prst="rect">
            <a:avLst/>
          </a:prstGeom>
        </p:spPr>
      </p:pic>
    </p:spTree>
    <p:extLst>
      <p:ext uri="{BB962C8B-B14F-4D97-AF65-F5344CB8AC3E}">
        <p14:creationId xmlns:p14="http://schemas.microsoft.com/office/powerpoint/2010/main" val="2488202871"/>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8781-5249-47EB-9DFA-BFAA607F903A}"/>
              </a:ext>
            </a:extLst>
          </p:cNvPr>
          <p:cNvSpPr>
            <a:spLocks noGrp="1"/>
          </p:cNvSpPr>
          <p:nvPr>
            <p:ph type="title"/>
          </p:nvPr>
        </p:nvSpPr>
        <p:spPr>
          <a:xfrm>
            <a:off x="1524000" y="251112"/>
            <a:ext cx="12925200" cy="1714800"/>
          </a:xfrm>
        </p:spPr>
        <p:txBody>
          <a:bodyPr/>
          <a:lstStyle/>
          <a:p>
            <a:r>
              <a:rPr lang="en-US" altLang="en-US">
                <a:solidFill>
                  <a:schemeClr val="tx1">
                    <a:lumMod val="75000"/>
                  </a:schemeClr>
                </a:solidFill>
              </a:rPr>
              <a:t>Parent’s Right to Know</a:t>
            </a:r>
            <a:endParaRPr lang="en-US">
              <a:solidFill>
                <a:schemeClr val="tx1">
                  <a:lumMod val="75000"/>
                </a:schemeClr>
              </a:solidFill>
            </a:endParaRPr>
          </a:p>
        </p:txBody>
      </p:sp>
      <p:sp>
        <p:nvSpPr>
          <p:cNvPr id="6" name="Rectangle 5">
            <a:extLst>
              <a:ext uri="{FF2B5EF4-FFF2-40B4-BE49-F238E27FC236}">
                <a16:creationId xmlns:a16="http://schemas.microsoft.com/office/drawing/2014/main" id="{792BEB1D-C138-426E-8B68-A5051D5B9655}"/>
              </a:ext>
            </a:extLst>
          </p:cNvPr>
          <p:cNvSpPr/>
          <p:nvPr/>
        </p:nvSpPr>
        <p:spPr>
          <a:xfrm>
            <a:off x="1523999" y="2041024"/>
            <a:ext cx="15868650" cy="1200329"/>
          </a:xfrm>
          <a:prstGeom prst="rect">
            <a:avLst/>
          </a:prstGeom>
        </p:spPr>
        <p:txBody>
          <a:bodyPr wrap="square">
            <a:spAutoFit/>
          </a:bodyPr>
          <a:lstStyle/>
          <a:p>
            <a:r>
              <a:rPr lang="en-US" sz="360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As a parent of a student attending a Pinellas County School Public School, you have the right to… </a:t>
            </a:r>
            <a:endParaRPr lang="en-US" sz="3600">
              <a:solidFill>
                <a:prstClr val="black">
                  <a:lumMod val="75000"/>
                </a:prstClr>
              </a:solidFill>
              <a:latin typeface="Tw Cen MT" panose="020B0602020104020603"/>
            </a:endParaRPr>
          </a:p>
        </p:txBody>
      </p:sp>
      <p:graphicFrame>
        <p:nvGraphicFramePr>
          <p:cNvPr id="12" name="Text Placeholder 2">
            <a:extLst>
              <a:ext uri="{FF2B5EF4-FFF2-40B4-BE49-F238E27FC236}">
                <a16:creationId xmlns:a16="http://schemas.microsoft.com/office/drawing/2014/main" id="{9E660889-5894-5B32-59F8-8BC26098C234}"/>
              </a:ext>
            </a:extLst>
          </p:cNvPr>
          <p:cNvGraphicFramePr/>
          <p:nvPr>
            <p:extLst>
              <p:ext uri="{D42A27DB-BD31-4B8C-83A1-F6EECF244321}">
                <p14:modId xmlns:p14="http://schemas.microsoft.com/office/powerpoint/2010/main" val="3186705119"/>
              </p:ext>
            </p:extLst>
          </p:nvPr>
        </p:nvGraphicFramePr>
        <p:xfrm>
          <a:off x="3943099" y="3288554"/>
          <a:ext cx="11229973" cy="5817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ar: 5 Points 6">
            <a:extLst>
              <a:ext uri="{FF2B5EF4-FFF2-40B4-BE49-F238E27FC236}">
                <a16:creationId xmlns:a16="http://schemas.microsoft.com/office/drawing/2014/main" id="{041B9675-DF26-990B-EC29-386EF6C84A3C}"/>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5122" name="Picture 2" descr="Check mark vector icon. Checkmark right symbol tick sign. Ok button correct  circle icon. 8134818 Vector Art at Vecteezy">
            <a:extLst>
              <a:ext uri="{FF2B5EF4-FFF2-40B4-BE49-F238E27FC236}">
                <a16:creationId xmlns:a16="http://schemas.microsoft.com/office/drawing/2014/main" id="{C319C010-4650-9435-2011-E576EC43D9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9377" y="3241353"/>
            <a:ext cx="2178192" cy="147699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4FDCE85A-EC72-35B6-6B69-30CD8DC3B678}"/>
              </a:ext>
            </a:extLst>
          </p:cNvPr>
          <p:cNvGrpSpPr/>
          <p:nvPr/>
        </p:nvGrpSpPr>
        <p:grpSpPr>
          <a:xfrm>
            <a:off x="3766148" y="6035203"/>
            <a:ext cx="2361421" cy="1539215"/>
            <a:chOff x="0" y="775183"/>
            <a:chExt cx="1177290" cy="738495"/>
          </a:xfrm>
        </p:grpSpPr>
        <p:sp>
          <p:nvSpPr>
            <p:cNvPr id="5" name="Rectangle 4">
              <a:extLst>
                <a:ext uri="{FF2B5EF4-FFF2-40B4-BE49-F238E27FC236}">
                  <a16:creationId xmlns:a16="http://schemas.microsoft.com/office/drawing/2014/main" id="{D8321944-0876-A9B6-594B-AEDC8A41BD5C}"/>
                </a:ext>
              </a:extLst>
            </p:cNvPr>
            <p:cNvSpPr/>
            <p:nvPr/>
          </p:nvSpPr>
          <p:spPr>
            <a:xfrm>
              <a:off x="0" y="775183"/>
              <a:ext cx="1177290" cy="738495"/>
            </a:xfrm>
            <a:prstGeom prst="rect">
              <a:avLst/>
            </a:prstGeom>
            <a:blipFill rotWithShape="0">
              <a:blip r:embed="rId7">
                <a:extLst>
                  <a:ext uri="{28A0092B-C50C-407E-A947-70E740481C1C}">
                    <a14:useLocalDpi xmlns:a14="http://schemas.microsoft.com/office/drawing/2010/main" val="0"/>
                  </a:ext>
                </a:extLst>
              </a:blip>
              <a:srcRect/>
              <a:stretch>
                <a:fillRect/>
              </a:stretch>
            </a:blipFill>
            <a:ln>
              <a:noFill/>
            </a:ln>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3600">
                <a:solidFill>
                  <a:prstClr val="black">
                    <a:hueOff val="0"/>
                    <a:satOff val="0"/>
                    <a:lumOff val="0"/>
                    <a:alphaOff val="0"/>
                  </a:prstClr>
                </a:solidFill>
                <a:latin typeface="Tw Cen MT" panose="020B0602020104020603"/>
              </a:endParaRPr>
            </a:p>
          </p:txBody>
        </p:sp>
        <p:sp>
          <p:nvSpPr>
            <p:cNvPr id="8" name="TextBox 7">
              <a:extLst>
                <a:ext uri="{FF2B5EF4-FFF2-40B4-BE49-F238E27FC236}">
                  <a16:creationId xmlns:a16="http://schemas.microsoft.com/office/drawing/2014/main" id="{4A049C3D-2811-1665-B084-FB711BCC3B9B}"/>
                </a:ext>
              </a:extLst>
            </p:cNvPr>
            <p:cNvSpPr txBox="1"/>
            <p:nvPr/>
          </p:nvSpPr>
          <p:spPr>
            <a:xfrm>
              <a:off x="0" y="775183"/>
              <a:ext cx="1177290" cy="73849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596" tIns="145894" rIns="124596" bIns="145894" numCol="1" spcCol="1270" anchor="ctr" anchorCtr="0">
              <a:noAutofit/>
            </a:bodyPr>
            <a:lstStyle/>
            <a:p>
              <a:pPr algn="ctr" defTabSz="1244600">
                <a:lnSpc>
                  <a:spcPct val="90000"/>
                </a:lnSpc>
                <a:spcBef>
                  <a:spcPct val="0"/>
                </a:spcBef>
                <a:spcAft>
                  <a:spcPct val="35000"/>
                </a:spcAft>
              </a:pPr>
              <a:endParaRPr lang="en-US" sz="2800">
                <a:solidFill>
                  <a:prstClr val="black">
                    <a:hueOff val="0"/>
                    <a:satOff val="0"/>
                    <a:lumOff val="0"/>
                    <a:alphaOff val="0"/>
                  </a:prstClr>
                </a:solidFill>
                <a:latin typeface="Tw Cen MT" panose="020B0602020104020603"/>
              </a:endParaRPr>
            </a:p>
          </p:txBody>
        </p:sp>
      </p:grpSp>
      <p:pic>
        <p:nvPicPr>
          <p:cNvPr id="15" name="Picture 2" descr="Check mark vector icon. Checkmark right symbol tick sign. Ok button correct  circle icon. 8134818 Vector Art at Vecteezy">
            <a:extLst>
              <a:ext uri="{FF2B5EF4-FFF2-40B4-BE49-F238E27FC236}">
                <a16:creationId xmlns:a16="http://schemas.microsoft.com/office/drawing/2014/main" id="{94FE8A96-AE4C-36C9-FEBB-F8939B2F66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3038" y="7476511"/>
            <a:ext cx="2304531" cy="15213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8E7B021-506E-CEAF-23B5-4C30F4E710FA}"/>
              </a:ext>
            </a:extLst>
          </p:cNvPr>
          <p:cNvPicPr>
            <a:picLocks noChangeAspect="1"/>
          </p:cNvPicPr>
          <p:nvPr/>
        </p:nvPicPr>
        <p:blipFill>
          <a:blip r:embed="rId8"/>
          <a:stretch>
            <a:fillRect/>
          </a:stretch>
        </p:blipFill>
        <p:spPr>
          <a:xfrm>
            <a:off x="-15922" y="8953501"/>
            <a:ext cx="18288000" cy="1333500"/>
          </a:xfrm>
          <a:prstGeom prst="rect">
            <a:avLst/>
          </a:prstGeom>
        </p:spPr>
      </p:pic>
    </p:spTree>
    <p:extLst>
      <p:ext uri="{BB962C8B-B14F-4D97-AF65-F5344CB8AC3E}">
        <p14:creationId xmlns:p14="http://schemas.microsoft.com/office/powerpoint/2010/main" val="970064281"/>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9A4BF7F-0F86-4770-8EC3-BD7132C90940}"/>
              </a:ext>
            </a:extLst>
          </p:cNvPr>
          <p:cNvSpPr>
            <a:spLocks noGrp="1"/>
          </p:cNvSpPr>
          <p:nvPr>
            <p:ph type="title"/>
          </p:nvPr>
        </p:nvSpPr>
        <p:spPr>
          <a:xfrm>
            <a:off x="1501716" y="391887"/>
            <a:ext cx="14580108" cy="1830798"/>
          </a:xfrm>
        </p:spPr>
        <p:txBody>
          <a:bodyPr spcFirstLastPara="1" vert="horz" wrap="square" lIns="182880" tIns="91440" rIns="182880" bIns="91440" rtlCol="0" anchor="ctr" anchorCtr="0">
            <a:normAutofit/>
          </a:bodyPr>
          <a:lstStyle/>
          <a:p>
            <a:pPr defTabSz="1828800">
              <a:spcBef>
                <a:spcPct val="0"/>
              </a:spcBef>
            </a:pPr>
            <a:r>
              <a:rPr lang="en-US" altLang="en-US" sz="7800" spc="200"/>
              <a:t>Working Together for Student Success</a:t>
            </a:r>
            <a:endParaRPr lang="en-US" sz="7800" spc="200"/>
          </a:p>
        </p:txBody>
      </p:sp>
      <p:sp>
        <p:nvSpPr>
          <p:cNvPr id="15" name="Star: 5 Points 14">
            <a:extLst>
              <a:ext uri="{FF2B5EF4-FFF2-40B4-BE49-F238E27FC236}">
                <a16:creationId xmlns:a16="http://schemas.microsoft.com/office/drawing/2014/main" id="{6136C996-F299-8CCA-6EE2-BD8E0CB58A08}"/>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graphicFrame>
        <p:nvGraphicFramePr>
          <p:cNvPr id="17" name="TextBox 11">
            <a:extLst>
              <a:ext uri="{FF2B5EF4-FFF2-40B4-BE49-F238E27FC236}">
                <a16:creationId xmlns:a16="http://schemas.microsoft.com/office/drawing/2014/main" id="{E7F558DE-6E0E-F5BA-B5BB-B61FCC0F5D02}"/>
              </a:ext>
            </a:extLst>
          </p:cNvPr>
          <p:cNvGraphicFramePr/>
          <p:nvPr>
            <p:extLst>
              <p:ext uri="{D42A27DB-BD31-4B8C-83A1-F6EECF244321}">
                <p14:modId xmlns:p14="http://schemas.microsoft.com/office/powerpoint/2010/main" val="1449252523"/>
              </p:ext>
            </p:extLst>
          </p:nvPr>
        </p:nvGraphicFramePr>
        <p:xfrm>
          <a:off x="1501431" y="1695450"/>
          <a:ext cx="14580394" cy="5010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9D3F005-9735-DA3E-AA3E-452F5F28F4E3}"/>
              </a:ext>
            </a:extLst>
          </p:cNvPr>
          <p:cNvSpPr txBox="1"/>
          <p:nvPr/>
        </p:nvSpPr>
        <p:spPr>
          <a:xfrm>
            <a:off x="1501431" y="6953251"/>
            <a:ext cx="14386270" cy="646331"/>
          </a:xfrm>
          <a:prstGeom prst="rect">
            <a:avLst/>
          </a:prstGeom>
          <a:noFill/>
        </p:spPr>
        <p:txBody>
          <a:bodyPr wrap="square" rtlCol="0">
            <a:spAutoFit/>
          </a:bodyPr>
          <a:lstStyle/>
          <a:p>
            <a:pPr algn="ctr"/>
            <a:r>
              <a:rPr lang="en-US" sz="3600">
                <a:solidFill>
                  <a:prstClr val="black"/>
                </a:solidFill>
                <a:highlight>
                  <a:srgbClr val="00FFFF"/>
                </a:highlight>
                <a:latin typeface="Tw Cen MT" panose="020B0602020104020603"/>
              </a:rPr>
              <a:t>Title l is now included as a part of the School Improvement Plan</a:t>
            </a:r>
          </a:p>
        </p:txBody>
      </p:sp>
      <p:pic>
        <p:nvPicPr>
          <p:cNvPr id="4" name="Picture 3">
            <a:extLst>
              <a:ext uri="{FF2B5EF4-FFF2-40B4-BE49-F238E27FC236}">
                <a16:creationId xmlns:a16="http://schemas.microsoft.com/office/drawing/2014/main" id="{3AB87326-E3A9-52FE-ACFB-816D7E5DF84D}"/>
              </a:ext>
            </a:extLst>
          </p:cNvPr>
          <p:cNvPicPr>
            <a:picLocks noChangeAspect="1"/>
          </p:cNvPicPr>
          <p:nvPr/>
        </p:nvPicPr>
        <p:blipFill>
          <a:blip r:embed="rId8"/>
          <a:stretch>
            <a:fillRect/>
          </a:stretch>
        </p:blipFill>
        <p:spPr>
          <a:xfrm>
            <a:off x="0" y="8801101"/>
            <a:ext cx="18288000" cy="1485900"/>
          </a:xfrm>
          <a:prstGeom prst="rect">
            <a:avLst/>
          </a:prstGeom>
        </p:spPr>
      </p:pic>
    </p:spTree>
    <p:extLst>
      <p:ext uri="{BB962C8B-B14F-4D97-AF65-F5344CB8AC3E}">
        <p14:creationId xmlns:p14="http://schemas.microsoft.com/office/powerpoint/2010/main" val="3486681896"/>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D76F2-EF88-4AAD-A93B-45457B89C67E}"/>
              </a:ext>
            </a:extLst>
          </p:cNvPr>
          <p:cNvSpPr>
            <a:spLocks noGrp="1"/>
          </p:cNvSpPr>
          <p:nvPr>
            <p:ph type="title"/>
          </p:nvPr>
        </p:nvSpPr>
        <p:spPr>
          <a:xfrm>
            <a:off x="2015267" y="526590"/>
            <a:ext cx="13355782" cy="1714800"/>
          </a:xfrm>
        </p:spPr>
        <p:txBody>
          <a:bodyPr/>
          <a:lstStyle/>
          <a:p>
            <a:r>
              <a:rPr lang="en-US">
                <a:solidFill>
                  <a:schemeClr val="tx1"/>
                </a:solidFill>
              </a:rPr>
              <a:t>Parent-School-Student Compact</a:t>
            </a:r>
          </a:p>
        </p:txBody>
      </p:sp>
      <p:sp>
        <p:nvSpPr>
          <p:cNvPr id="3" name="Text Placeholder 2">
            <a:extLst>
              <a:ext uri="{FF2B5EF4-FFF2-40B4-BE49-F238E27FC236}">
                <a16:creationId xmlns:a16="http://schemas.microsoft.com/office/drawing/2014/main" id="{A462ECDD-C4E5-495D-85CD-26969A56340E}"/>
              </a:ext>
            </a:extLst>
          </p:cNvPr>
          <p:cNvSpPr>
            <a:spLocks noGrp="1"/>
          </p:cNvSpPr>
          <p:nvPr>
            <p:ph type="body" idx="1"/>
          </p:nvPr>
        </p:nvSpPr>
        <p:spPr>
          <a:xfrm>
            <a:off x="2239114" y="2431868"/>
            <a:ext cx="6273600" cy="5281464"/>
          </a:xfrm>
        </p:spPr>
        <p:txBody>
          <a:bodyPr/>
          <a:lstStyle/>
          <a:p>
            <a:r>
              <a:rPr lang="en-US" sz="2800">
                <a:solidFill>
                  <a:schemeClr val="tx1">
                    <a:lumMod val="75000"/>
                  </a:schemeClr>
                </a:solidFill>
                <a:latin typeface="Nirmala UI Semilight"/>
                <a:ea typeface="Nirmala UI Semilight"/>
                <a:cs typeface="Nirmala UI Semilight"/>
              </a:rPr>
              <a:t>The </a:t>
            </a:r>
            <a:r>
              <a:rPr lang="en-US" sz="2800" b="1">
                <a:solidFill>
                  <a:schemeClr val="tx1">
                    <a:lumMod val="75000"/>
                  </a:schemeClr>
                </a:solidFill>
                <a:latin typeface="Nirmala UI Semilight"/>
                <a:ea typeface="Nirmala UI Semilight"/>
                <a:cs typeface="Nirmala UI Semilight"/>
              </a:rPr>
              <a:t>purpose</a:t>
            </a:r>
            <a:r>
              <a:rPr lang="en-US" sz="2800">
                <a:solidFill>
                  <a:schemeClr val="tx1">
                    <a:lumMod val="75000"/>
                  </a:schemeClr>
                </a:solidFill>
                <a:latin typeface="Nirmala UI Semilight"/>
                <a:ea typeface="Nirmala UI Semilight"/>
                <a:cs typeface="Nirmala UI Semilight"/>
              </a:rPr>
              <a:t> of the compact is to foster student achievement. By signing the Parent-School-Student Compact, Paul B. Stephens, teachers, staff, parents and students agree to work together to share the responsibility of helping </a:t>
            </a:r>
            <a:r>
              <a:rPr lang="en-US" sz="2800" b="1">
                <a:solidFill>
                  <a:schemeClr val="tx1">
                    <a:lumMod val="75000"/>
                  </a:schemeClr>
                </a:solidFill>
                <a:latin typeface="Nirmala UI Semilight"/>
                <a:ea typeface="Nirmala UI Semilight"/>
                <a:cs typeface="Nirmala UI Semilight"/>
              </a:rPr>
              <a:t>students meet or exceed state, district and school academic goals. </a:t>
            </a:r>
          </a:p>
          <a:p>
            <a:endParaRPr lang="en-US"/>
          </a:p>
        </p:txBody>
      </p:sp>
      <p:sp>
        <p:nvSpPr>
          <p:cNvPr id="4" name="Text Placeholder 3">
            <a:extLst>
              <a:ext uri="{FF2B5EF4-FFF2-40B4-BE49-F238E27FC236}">
                <a16:creationId xmlns:a16="http://schemas.microsoft.com/office/drawing/2014/main" id="{B0404605-EAC2-49DF-AEAF-09BA7E962D18}"/>
              </a:ext>
            </a:extLst>
          </p:cNvPr>
          <p:cNvSpPr>
            <a:spLocks noGrp="1"/>
          </p:cNvSpPr>
          <p:nvPr>
            <p:ph type="body" idx="2"/>
          </p:nvPr>
        </p:nvSpPr>
        <p:spPr>
          <a:xfrm>
            <a:off x="8693156" y="2431868"/>
            <a:ext cx="6273600" cy="4671060"/>
          </a:xfrm>
        </p:spPr>
        <p:txBody>
          <a:bodyPr/>
          <a:lstStyle/>
          <a:p>
            <a:r>
              <a:rPr lang="en-US" sz="280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Parent-School-Student Compact is updated every year to include parent, student, teacher, and staff input. Parent, student, teacher and staff comments are welcome at any time during the year.</a:t>
            </a:r>
          </a:p>
          <a:p>
            <a:endParaRPr lang="en-US"/>
          </a:p>
        </p:txBody>
      </p:sp>
      <p:sp>
        <p:nvSpPr>
          <p:cNvPr id="11" name="TextBox 10">
            <a:extLst>
              <a:ext uri="{FF2B5EF4-FFF2-40B4-BE49-F238E27FC236}">
                <a16:creationId xmlns:a16="http://schemas.microsoft.com/office/drawing/2014/main" id="{6C4D5C6B-BE56-48D5-AE56-3A31682F7E51}"/>
              </a:ext>
            </a:extLst>
          </p:cNvPr>
          <p:cNvSpPr txBox="1"/>
          <p:nvPr/>
        </p:nvSpPr>
        <p:spPr>
          <a:xfrm>
            <a:off x="9661666" y="5829300"/>
            <a:ext cx="6719454" cy="3416320"/>
          </a:xfrm>
          <a:prstGeom prst="rect">
            <a:avLst/>
          </a:prstGeom>
          <a:noFill/>
        </p:spPr>
        <p:txBody>
          <a:bodyPr wrap="square" rtlCol="0">
            <a:spAutoFit/>
          </a:bodyPr>
          <a:lstStyle/>
          <a:p>
            <a:r>
              <a:rPr lang="en-US" sz="3600">
                <a:solidFill>
                  <a:srgbClr val="0070C0"/>
                </a:solidFill>
                <a:latin typeface="Nirmala UI Semilight" panose="020B0402040204020203" pitchFamily="34" charset="0"/>
                <a:ea typeface="Nirmala UI Semilight" panose="020B0402040204020203" pitchFamily="34" charset="0"/>
                <a:cs typeface="Nirmala UI Semilight" panose="020B0402040204020203" pitchFamily="34" charset="0"/>
              </a:rPr>
              <a:t>Please review and sign your child’s Compact.</a:t>
            </a:r>
          </a:p>
          <a:p>
            <a:endParaRPr lang="en-US" sz="3600">
              <a:solidFill>
                <a:prstClr val="black"/>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3600">
                <a:solidFill>
                  <a:srgbClr val="0070C0"/>
                </a:solidFill>
                <a:highlight>
                  <a:srgbClr val="FFFF00"/>
                </a:highlight>
                <a:latin typeface="Nirmala UI Semilight" panose="020B0402040204020203" pitchFamily="34" charset="0"/>
                <a:ea typeface="Nirmala UI Semilight" panose="020B0402040204020203" pitchFamily="34" charset="0"/>
                <a:cs typeface="Nirmala UI Semilight" panose="020B0402040204020203" pitchFamily="34" charset="0"/>
              </a:rPr>
              <a:t>Our goal is to receive 100% signed compacts!</a:t>
            </a:r>
          </a:p>
          <a:p>
            <a:endParaRPr lang="en-US" sz="3600">
              <a:solidFill>
                <a:prstClr val="black"/>
              </a:solidFill>
              <a:latin typeface="Tw Cen MT" panose="020B0602020104020603"/>
            </a:endParaRPr>
          </a:p>
        </p:txBody>
      </p:sp>
      <p:sp>
        <p:nvSpPr>
          <p:cNvPr id="9" name="Star: 5 Points 8">
            <a:extLst>
              <a:ext uri="{FF2B5EF4-FFF2-40B4-BE49-F238E27FC236}">
                <a16:creationId xmlns:a16="http://schemas.microsoft.com/office/drawing/2014/main" id="{818A4003-A7D0-2F5B-7217-BC306D81DF11}"/>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6146" name="Picture 2" descr="What is Goal-Setting Theory?">
            <a:extLst>
              <a:ext uri="{FF2B5EF4-FFF2-40B4-BE49-F238E27FC236}">
                <a16:creationId xmlns:a16="http://schemas.microsoft.com/office/drawing/2014/main" id="{3CFC23BE-4804-9B91-BBFF-A35400F52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4762" y="6546728"/>
            <a:ext cx="2988972" cy="30023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9A4322E-04C3-3B68-877C-DF5D92DAD4D8}"/>
              </a:ext>
            </a:extLst>
          </p:cNvPr>
          <p:cNvPicPr>
            <a:picLocks noChangeAspect="1"/>
          </p:cNvPicPr>
          <p:nvPr/>
        </p:nvPicPr>
        <p:blipFill>
          <a:blip r:embed="rId4"/>
          <a:stretch>
            <a:fillRect/>
          </a:stretch>
        </p:blipFill>
        <p:spPr>
          <a:xfrm>
            <a:off x="0" y="8811088"/>
            <a:ext cx="18288000" cy="1475913"/>
          </a:xfrm>
          <a:prstGeom prst="rect">
            <a:avLst/>
          </a:prstGeom>
        </p:spPr>
      </p:pic>
    </p:spTree>
    <p:extLst>
      <p:ext uri="{BB962C8B-B14F-4D97-AF65-F5344CB8AC3E}">
        <p14:creationId xmlns:p14="http://schemas.microsoft.com/office/powerpoint/2010/main" val="2309680413"/>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FB93B-7E87-4006-A63C-A5AF3536A0F1}"/>
              </a:ext>
            </a:extLst>
          </p:cNvPr>
          <p:cNvSpPr>
            <a:spLocks noGrp="1"/>
          </p:cNvSpPr>
          <p:nvPr>
            <p:ph type="title"/>
          </p:nvPr>
        </p:nvSpPr>
        <p:spPr>
          <a:xfrm>
            <a:off x="1787400" y="-422176"/>
            <a:ext cx="12925200" cy="1714800"/>
          </a:xfrm>
        </p:spPr>
        <p:txBody>
          <a:bodyPr/>
          <a:lstStyle/>
          <a:p>
            <a:r>
              <a:rPr lang="en-US">
                <a:solidFill>
                  <a:schemeClr val="tx1"/>
                </a:solidFill>
              </a:rPr>
              <a:t>Paul B. Stephens School Compact</a:t>
            </a:r>
          </a:p>
        </p:txBody>
      </p:sp>
      <p:sp>
        <p:nvSpPr>
          <p:cNvPr id="5" name="Star: 5 Points 4">
            <a:extLst>
              <a:ext uri="{FF2B5EF4-FFF2-40B4-BE49-F238E27FC236}">
                <a16:creationId xmlns:a16="http://schemas.microsoft.com/office/drawing/2014/main" id="{DC2CA0E8-772B-4F1E-A9E1-B4877FB8CC11}"/>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6" name="Picture 5">
            <a:extLst>
              <a:ext uri="{FF2B5EF4-FFF2-40B4-BE49-F238E27FC236}">
                <a16:creationId xmlns:a16="http://schemas.microsoft.com/office/drawing/2014/main" id="{E2E2B5C3-3148-4355-55E6-60BBD4B7C7CA}"/>
              </a:ext>
            </a:extLst>
          </p:cNvPr>
          <p:cNvPicPr>
            <a:picLocks noChangeAspect="1"/>
          </p:cNvPicPr>
          <p:nvPr/>
        </p:nvPicPr>
        <p:blipFill>
          <a:blip r:embed="rId3"/>
          <a:stretch>
            <a:fillRect/>
          </a:stretch>
        </p:blipFill>
        <p:spPr>
          <a:xfrm>
            <a:off x="0" y="8801100"/>
            <a:ext cx="18288000" cy="1485901"/>
          </a:xfrm>
          <a:prstGeom prst="rect">
            <a:avLst/>
          </a:prstGeom>
        </p:spPr>
      </p:pic>
      <p:sp>
        <p:nvSpPr>
          <p:cNvPr id="9" name="Text Placeholder 8">
            <a:extLst>
              <a:ext uri="{FF2B5EF4-FFF2-40B4-BE49-F238E27FC236}">
                <a16:creationId xmlns:a16="http://schemas.microsoft.com/office/drawing/2014/main" id="{79F02E84-FAD7-D85D-DC20-3B25EB73BB39}"/>
              </a:ext>
            </a:extLst>
          </p:cNvPr>
          <p:cNvSpPr>
            <a:spLocks noGrp="1"/>
          </p:cNvSpPr>
          <p:nvPr>
            <p:ph type="body" idx="1"/>
          </p:nvPr>
        </p:nvSpPr>
        <p:spPr/>
        <p:txBody>
          <a:bodyPr/>
          <a:lstStyle/>
          <a:p>
            <a:endParaRPr lang="en-US"/>
          </a:p>
        </p:txBody>
      </p:sp>
      <p:pic>
        <p:nvPicPr>
          <p:cNvPr id="11" name="Picture 10">
            <a:extLst>
              <a:ext uri="{FF2B5EF4-FFF2-40B4-BE49-F238E27FC236}">
                <a16:creationId xmlns:a16="http://schemas.microsoft.com/office/drawing/2014/main" id="{B68896D4-7AF4-CB2E-CE01-40B3C7DB3809}"/>
              </a:ext>
            </a:extLst>
          </p:cNvPr>
          <p:cNvPicPr>
            <a:picLocks noChangeAspect="1"/>
          </p:cNvPicPr>
          <p:nvPr/>
        </p:nvPicPr>
        <p:blipFill>
          <a:blip r:embed="rId4"/>
          <a:stretch>
            <a:fillRect/>
          </a:stretch>
        </p:blipFill>
        <p:spPr>
          <a:xfrm>
            <a:off x="4114800" y="1292624"/>
            <a:ext cx="7702200" cy="8781108"/>
          </a:xfrm>
          <a:prstGeom prst="rect">
            <a:avLst/>
          </a:prstGeom>
        </p:spPr>
      </p:pic>
    </p:spTree>
    <p:extLst>
      <p:ext uri="{BB962C8B-B14F-4D97-AF65-F5344CB8AC3E}">
        <p14:creationId xmlns:p14="http://schemas.microsoft.com/office/powerpoint/2010/main" val="3707896478"/>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3D142-AA80-401D-AAB2-BB2AAFFD43DD}"/>
              </a:ext>
            </a:extLst>
          </p:cNvPr>
          <p:cNvSpPr>
            <a:spLocks noGrp="1"/>
          </p:cNvSpPr>
          <p:nvPr>
            <p:ph type="title"/>
          </p:nvPr>
        </p:nvSpPr>
        <p:spPr/>
        <p:txBody>
          <a:bodyPr/>
          <a:lstStyle/>
          <a:p>
            <a:r>
              <a:rPr lang="en-US" altLang="en-US">
                <a:solidFill>
                  <a:schemeClr val="tx1">
                    <a:lumMod val="75000"/>
                  </a:schemeClr>
                </a:solidFill>
              </a:rPr>
              <a:t>Parent and Family Engagement Plan (PFEP)</a:t>
            </a:r>
            <a:endParaRPr lang="en-US"/>
          </a:p>
        </p:txBody>
      </p:sp>
      <p:sp>
        <p:nvSpPr>
          <p:cNvPr id="3" name="Text Placeholder 2">
            <a:extLst>
              <a:ext uri="{FF2B5EF4-FFF2-40B4-BE49-F238E27FC236}">
                <a16:creationId xmlns:a16="http://schemas.microsoft.com/office/drawing/2014/main" id="{D874B75A-1467-41AB-915C-C157FA8F86B0}"/>
              </a:ext>
            </a:extLst>
          </p:cNvPr>
          <p:cNvSpPr>
            <a:spLocks noGrp="1"/>
          </p:cNvSpPr>
          <p:nvPr>
            <p:ph type="body" idx="1"/>
          </p:nvPr>
        </p:nvSpPr>
        <p:spPr/>
        <p:txBody>
          <a:bodyPr/>
          <a:lstStyle/>
          <a:p>
            <a:pPr marL="0" indent="0">
              <a:buNone/>
            </a:pPr>
            <a:r>
              <a:rPr lang="en-US">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PFEP Sections include information about the following: </a:t>
            </a:r>
          </a:p>
          <a:p>
            <a:pPr lvl="0"/>
            <a:endParaRPr lang="en-US">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1200150" lvl="1" indent="-514350">
              <a:buFont typeface="Arial" panose="020B0604020202020204" pitchFamily="34" charset="0"/>
              <a:buChar char="•"/>
            </a:pPr>
            <a:r>
              <a:rPr lang="en-US" sz="360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Parent trainings to increase student achievement</a:t>
            </a:r>
          </a:p>
          <a:p>
            <a:pPr marL="1200150" lvl="1" indent="-514350">
              <a:buFont typeface="Arial" panose="020B0604020202020204" pitchFamily="34" charset="0"/>
              <a:buChar char="•"/>
            </a:pPr>
            <a:r>
              <a:rPr lang="en-US" sz="360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Staff trainings for engaging parents</a:t>
            </a:r>
          </a:p>
          <a:p>
            <a:pPr marL="1200150" lvl="1" indent="-514350">
              <a:buFont typeface="Arial" panose="020B0604020202020204" pitchFamily="34" charset="0"/>
              <a:buChar char="•"/>
            </a:pPr>
            <a:r>
              <a:rPr lang="en-US" sz="360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Communication methods between home and school</a:t>
            </a:r>
          </a:p>
          <a:p>
            <a:pPr marL="1200150" lvl="1" indent="-514350">
              <a:buFont typeface="Arial" panose="020B0604020202020204" pitchFamily="34" charset="0"/>
              <a:buChar char="•"/>
            </a:pPr>
            <a:r>
              <a:rPr lang="en-US" sz="360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Flexible meeting times</a:t>
            </a:r>
          </a:p>
          <a:p>
            <a:pPr marL="1200150" lvl="1" indent="-514350">
              <a:buFont typeface="Arial" panose="020B0604020202020204" pitchFamily="34" charset="0"/>
              <a:buChar char="•"/>
            </a:pPr>
            <a:r>
              <a:rPr lang="en-US" sz="360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Accessibility for parents</a:t>
            </a:r>
          </a:p>
          <a:p>
            <a:pPr marL="1200150" lvl="1" indent="-514350">
              <a:buFont typeface="Arial" panose="020B0604020202020204" pitchFamily="34" charset="0"/>
              <a:buChar char="•"/>
            </a:pPr>
            <a:r>
              <a:rPr lang="en-US" sz="360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Coordinating with other Federal Programs</a:t>
            </a:r>
          </a:p>
          <a:p>
            <a:pPr marL="685800" lvl="1" indent="0">
              <a:buNone/>
            </a:pPr>
            <a:endParaRPr lang="en-US" sz="360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685800" lvl="1" indent="0">
              <a:buNone/>
            </a:pPr>
            <a:r>
              <a:rPr lang="en-US" sz="360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To access more information on PFEPs, please visit</a:t>
            </a:r>
          </a:p>
          <a:p>
            <a:pPr marL="685800" lvl="1" indent="0">
              <a:buNone/>
            </a:pPr>
            <a:r>
              <a:rPr lang="en-US" sz="360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hlinkClick r:id="rId3"/>
              </a:rPr>
              <a:t>www.pcsb.org/titleone</a:t>
            </a:r>
            <a:r>
              <a:rPr lang="en-US" sz="360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a:t>
            </a:r>
          </a:p>
          <a:p>
            <a:endParaRPr lang="en-US"/>
          </a:p>
        </p:txBody>
      </p:sp>
      <p:sp>
        <p:nvSpPr>
          <p:cNvPr id="6" name="Star: 5 Points 5">
            <a:extLst>
              <a:ext uri="{FF2B5EF4-FFF2-40B4-BE49-F238E27FC236}">
                <a16:creationId xmlns:a16="http://schemas.microsoft.com/office/drawing/2014/main" id="{2133D7E7-121A-F720-4618-E3AAB557D623}"/>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5122" name="Picture 2" descr="Title I / Parent and Family Engagement">
            <a:extLst>
              <a:ext uri="{FF2B5EF4-FFF2-40B4-BE49-F238E27FC236}">
                <a16:creationId xmlns:a16="http://schemas.microsoft.com/office/drawing/2014/main" id="{D81BF3A0-01F3-779E-938F-E1ADA22420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01600" y="5865876"/>
            <a:ext cx="4833258" cy="2706624"/>
          </a:xfrm>
          <a:prstGeom prst="rect">
            <a:avLst/>
          </a:prstGeom>
          <a:noFill/>
          <a:effectLst>
            <a:glow rad="228600">
              <a:schemeClr val="accent2">
                <a:satMod val="175000"/>
                <a:alpha val="40000"/>
              </a:schemeClr>
            </a:glow>
            <a:innerShdw blurRad="63500" dist="50800" dir="189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5DFFFB0-33A8-FBC4-EFAB-0DC01B9AA162}"/>
              </a:ext>
            </a:extLst>
          </p:cNvPr>
          <p:cNvPicPr>
            <a:picLocks noChangeAspect="1"/>
          </p:cNvPicPr>
          <p:nvPr/>
        </p:nvPicPr>
        <p:blipFill>
          <a:blip r:embed="rId5"/>
          <a:stretch>
            <a:fillRect/>
          </a:stretch>
        </p:blipFill>
        <p:spPr>
          <a:xfrm>
            <a:off x="0" y="8724900"/>
            <a:ext cx="18288000" cy="1562101"/>
          </a:xfrm>
          <a:prstGeom prst="rect">
            <a:avLst/>
          </a:prstGeom>
        </p:spPr>
      </p:pic>
    </p:spTree>
    <p:extLst>
      <p:ext uri="{BB962C8B-B14F-4D97-AF65-F5344CB8AC3E}">
        <p14:creationId xmlns:p14="http://schemas.microsoft.com/office/powerpoint/2010/main" val="2073899998"/>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319" name="Straight Connector 13318">
            <a:extLst>
              <a:ext uri="{FF2B5EF4-FFF2-40B4-BE49-F238E27FC236}">
                <a16:creationId xmlns:a16="http://schemas.microsoft.com/office/drawing/2014/main" id="{C30962D2-9C5F-4C2F-9D75-5047CCE94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E41E33C-DA20-4095-B5FB-9A45F2849472}"/>
              </a:ext>
            </a:extLst>
          </p:cNvPr>
          <p:cNvSpPr>
            <a:spLocks noGrp="1"/>
          </p:cNvSpPr>
          <p:nvPr>
            <p:ph type="title"/>
          </p:nvPr>
        </p:nvSpPr>
        <p:spPr>
          <a:xfrm>
            <a:off x="1536193" y="877824"/>
            <a:ext cx="9100226" cy="2249424"/>
          </a:xfrm>
        </p:spPr>
        <p:txBody>
          <a:bodyPr vert="horz" lIns="182880" tIns="91440" rIns="182880" bIns="91440" rtlCol="0" anchor="ctr">
            <a:normAutofit/>
          </a:bodyPr>
          <a:lstStyle/>
          <a:p>
            <a:pPr defTabSz="1828800"/>
            <a:r>
              <a:rPr lang="en-US" sz="7800" spc="200"/>
              <a:t>What time is best?</a:t>
            </a:r>
          </a:p>
        </p:txBody>
      </p:sp>
      <p:sp>
        <p:nvSpPr>
          <p:cNvPr id="4" name="TextBox 3">
            <a:extLst>
              <a:ext uri="{FF2B5EF4-FFF2-40B4-BE49-F238E27FC236}">
                <a16:creationId xmlns:a16="http://schemas.microsoft.com/office/drawing/2014/main" id="{49DDBE98-D8FF-4894-BE6E-B63AD3B86603}"/>
              </a:ext>
            </a:extLst>
          </p:cNvPr>
          <p:cNvSpPr txBox="1"/>
          <p:nvPr/>
        </p:nvSpPr>
        <p:spPr>
          <a:xfrm>
            <a:off x="381011" y="2857500"/>
            <a:ext cx="10896582" cy="6035040"/>
          </a:xfrm>
          <a:prstGeom prst="rect">
            <a:avLst/>
          </a:prstGeom>
        </p:spPr>
        <p:txBody>
          <a:bodyPr vert="horz" lIns="91440" tIns="91440" rIns="91440" bIns="91440" rtlCol="0">
            <a:normAutofit/>
          </a:bodyPr>
          <a:lstStyle/>
          <a:p>
            <a:pPr defTabSz="1828800">
              <a:lnSpc>
                <a:spcPct val="90000"/>
              </a:lnSpc>
              <a:spcAft>
                <a:spcPts val="1200"/>
              </a:spcAft>
              <a:buClr>
                <a:srgbClr val="1CADE4"/>
              </a:buClr>
            </a:pPr>
            <a:r>
              <a:rPr lang="en-US" sz="3600">
                <a:solidFill>
                  <a:prstClr val="black"/>
                </a:solidFill>
                <a:latin typeface="Tw Cen MT" panose="020B0602020104020603"/>
              </a:rPr>
              <a:t>As mentioned in the previous slide, the PFEP ensures to provide families with flexible meeting times.  </a:t>
            </a:r>
          </a:p>
          <a:p>
            <a:pPr defTabSz="1828800">
              <a:lnSpc>
                <a:spcPct val="90000"/>
              </a:lnSpc>
              <a:spcAft>
                <a:spcPts val="1200"/>
              </a:spcAft>
              <a:buClr>
                <a:srgbClr val="1CADE4"/>
              </a:buClr>
            </a:pPr>
            <a:endParaRPr lang="en-US" sz="3600">
              <a:solidFill>
                <a:prstClr val="black"/>
              </a:solidFill>
              <a:latin typeface="Tw Cen MT" panose="020B0602020104020603"/>
            </a:endParaRPr>
          </a:p>
          <a:p>
            <a:pPr defTabSz="1828800">
              <a:lnSpc>
                <a:spcPct val="90000"/>
              </a:lnSpc>
              <a:spcAft>
                <a:spcPts val="1200"/>
              </a:spcAft>
              <a:buClr>
                <a:srgbClr val="1CADE4"/>
              </a:buClr>
            </a:pPr>
            <a:r>
              <a:rPr lang="en-US" sz="3600">
                <a:solidFill>
                  <a:prstClr val="black"/>
                </a:solidFill>
                <a:latin typeface="Tw Cen MT" panose="020B0602020104020603"/>
              </a:rPr>
              <a:t>What time would be best for school events and activities?</a:t>
            </a:r>
          </a:p>
          <a:p>
            <a:pPr defTabSz="1828800">
              <a:lnSpc>
                <a:spcPct val="90000"/>
              </a:lnSpc>
              <a:spcAft>
                <a:spcPts val="1200"/>
              </a:spcAft>
              <a:buClr>
                <a:srgbClr val="1CADE4"/>
              </a:buClr>
            </a:pPr>
            <a:endParaRPr lang="en-US" sz="3600">
              <a:solidFill>
                <a:prstClr val="black"/>
              </a:solidFill>
              <a:latin typeface="Tw Cen MT" panose="020B0602020104020603"/>
            </a:endParaRPr>
          </a:p>
          <a:p>
            <a:pPr defTabSz="1828800">
              <a:lnSpc>
                <a:spcPct val="90000"/>
              </a:lnSpc>
              <a:spcAft>
                <a:spcPts val="1200"/>
              </a:spcAft>
              <a:buClr>
                <a:srgbClr val="1CADE4"/>
              </a:buClr>
            </a:pPr>
            <a:r>
              <a:rPr lang="en-US" sz="3600">
                <a:solidFill>
                  <a:prstClr val="black"/>
                </a:solidFill>
                <a:latin typeface="Tw Cen MT" panose="020B0602020104020603"/>
              </a:rPr>
              <a:t>Please scan the QR code below to provide input. </a:t>
            </a:r>
          </a:p>
        </p:txBody>
      </p:sp>
      <p:sp>
        <p:nvSpPr>
          <p:cNvPr id="11" name="Smiley Face 10">
            <a:extLst>
              <a:ext uri="{FF2B5EF4-FFF2-40B4-BE49-F238E27FC236}">
                <a16:creationId xmlns:a16="http://schemas.microsoft.com/office/drawing/2014/main" id="{C7A9C480-022A-FB08-00B2-7736E26DAD06}"/>
              </a:ext>
            </a:extLst>
          </p:cNvPr>
          <p:cNvSpPr/>
          <p:nvPr/>
        </p:nvSpPr>
        <p:spPr>
          <a:xfrm>
            <a:off x="17319915" y="22052"/>
            <a:ext cx="933449" cy="859236"/>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3074" name="Picture 2" descr="Scan QR Code on Android Devices - QR ...">
            <a:extLst>
              <a:ext uri="{FF2B5EF4-FFF2-40B4-BE49-F238E27FC236}">
                <a16:creationId xmlns:a16="http://schemas.microsoft.com/office/drawing/2014/main" id="{C116198C-2C4D-A58E-7000-4F82A9A022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4400" y="984798"/>
            <a:ext cx="5908964" cy="3963515"/>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D33F5D3-C41B-73F2-A1F2-F734B4DC9875}"/>
              </a:ext>
            </a:extLst>
          </p:cNvPr>
          <p:cNvPicPr>
            <a:picLocks noChangeAspect="1"/>
          </p:cNvPicPr>
          <p:nvPr/>
        </p:nvPicPr>
        <p:blipFill>
          <a:blip r:embed="rId4"/>
          <a:stretch>
            <a:fillRect/>
          </a:stretch>
        </p:blipFill>
        <p:spPr>
          <a:xfrm>
            <a:off x="0" y="8892540"/>
            <a:ext cx="18253364" cy="1427679"/>
          </a:xfrm>
          <a:prstGeom prst="rect">
            <a:avLst/>
          </a:prstGeom>
        </p:spPr>
      </p:pic>
      <p:pic>
        <p:nvPicPr>
          <p:cNvPr id="1028" name="Picture 4">
            <a:extLst>
              <a:ext uri="{FF2B5EF4-FFF2-40B4-BE49-F238E27FC236}">
                <a16:creationId xmlns:a16="http://schemas.microsoft.com/office/drawing/2014/main" id="{351E9A07-B56D-05B4-7CCE-9A333B5D778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6710779"/>
            <a:ext cx="2895600" cy="2895600"/>
          </a:xfrm>
          <a:prstGeom prst="rect">
            <a:avLst/>
          </a:prstGeom>
          <a:noFill/>
          <a:extLst>
            <a:ext uri="{909E8E84-426E-40DD-AFC4-6F175D3DCCD1}">
              <a14:hiddenFill xmlns:a14="http://schemas.microsoft.com/office/drawing/2010/main">
                <a:solidFill>
                  <a:srgbClr val="FFFFFF"/>
                </a:solidFill>
              </a14:hiddenFill>
            </a:ext>
          </a:extLst>
        </p:spPr>
      </p:pic>
      <p:sp>
        <p:nvSpPr>
          <p:cNvPr id="7" name="Arrow: Left 6">
            <a:extLst>
              <a:ext uri="{FF2B5EF4-FFF2-40B4-BE49-F238E27FC236}">
                <a16:creationId xmlns:a16="http://schemas.microsoft.com/office/drawing/2014/main" id="{9AEE8BD7-F2CA-9DBE-9B40-B81807DA19DE}"/>
              </a:ext>
            </a:extLst>
          </p:cNvPr>
          <p:cNvSpPr/>
          <p:nvPr/>
        </p:nvSpPr>
        <p:spPr>
          <a:xfrm>
            <a:off x="9114650" y="7669899"/>
            <a:ext cx="3229750" cy="122264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6041132"/>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403" name="Straight Connector 14402">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B2012329-BFCE-42E2-9830-FA85866DE92A}"/>
              </a:ext>
            </a:extLst>
          </p:cNvPr>
          <p:cNvSpPr>
            <a:spLocks noGrp="1"/>
          </p:cNvSpPr>
          <p:nvPr>
            <p:ph type="body" idx="1"/>
          </p:nvPr>
        </p:nvSpPr>
        <p:spPr>
          <a:xfrm>
            <a:off x="1352572" y="1239487"/>
            <a:ext cx="6000728" cy="8087394"/>
          </a:xfrm>
        </p:spPr>
        <p:txBody>
          <a:bodyPr spcFirstLastPara="1" vert="horz" wrap="square" lIns="91440" tIns="91440" rIns="91440" bIns="91440" rtlCol="0" anchor="t" anchorCtr="0">
            <a:normAutofit/>
          </a:bodyPr>
          <a:lstStyle/>
          <a:p>
            <a:pPr marL="603886" lvl="1" indent="0" defTabSz="1828800">
              <a:buClr>
                <a:schemeClr val="accent1"/>
              </a:buClr>
              <a:buNone/>
            </a:pPr>
            <a:r>
              <a:rPr lang="en-US" altLang="en-US" sz="2400">
                <a:solidFill>
                  <a:schemeClr val="tx1"/>
                </a:solidFill>
              </a:rPr>
              <a:t>     School Report Cards </a:t>
            </a:r>
          </a:p>
          <a:p>
            <a:pPr marL="1066800" lvl="1" indent="0" defTabSz="1828800">
              <a:buClr>
                <a:schemeClr val="accent1"/>
              </a:buClr>
              <a:buNone/>
            </a:pPr>
            <a:r>
              <a:rPr lang="en-US" altLang="en-US" sz="2400">
                <a:solidFill>
                  <a:schemeClr val="tx1"/>
                </a:solidFill>
              </a:rPr>
              <a:t>School Grade and Overview</a:t>
            </a:r>
          </a:p>
          <a:p>
            <a:pPr marL="1066800" lvl="1" indent="0" defTabSz="1828800">
              <a:buClr>
                <a:schemeClr val="accent1"/>
              </a:buClr>
              <a:buNone/>
            </a:pPr>
            <a:r>
              <a:rPr lang="en-US" altLang="en-US" sz="2400">
                <a:solidFill>
                  <a:schemeClr val="tx1"/>
                </a:solidFill>
              </a:rPr>
              <a:t>Population and Enrollment </a:t>
            </a:r>
          </a:p>
          <a:p>
            <a:pPr marL="1066800" lvl="1" indent="0" defTabSz="1828800">
              <a:buClr>
                <a:schemeClr val="accent1"/>
              </a:buClr>
              <a:buNone/>
            </a:pPr>
            <a:r>
              <a:rPr lang="en-US" altLang="en-US" sz="2400">
                <a:solidFill>
                  <a:schemeClr val="tx1"/>
                </a:solidFill>
              </a:rPr>
              <a:t>Assessments – Academic Achievement, Growth, and Population</a:t>
            </a:r>
          </a:p>
          <a:p>
            <a:pPr marL="1066800" lvl="1" indent="0" defTabSz="1828800">
              <a:buClr>
                <a:schemeClr val="accent1"/>
              </a:buClr>
              <a:buNone/>
            </a:pPr>
            <a:r>
              <a:rPr lang="en-US" altLang="en-US" sz="2400">
                <a:solidFill>
                  <a:schemeClr val="tx1"/>
                </a:solidFill>
              </a:rPr>
              <a:t>Assessments – English Language Learners </a:t>
            </a:r>
          </a:p>
          <a:p>
            <a:pPr marL="1066800" lvl="1" indent="0" defTabSz="1828800">
              <a:buClr>
                <a:schemeClr val="accent1"/>
              </a:buClr>
              <a:buNone/>
            </a:pPr>
            <a:r>
              <a:rPr lang="en-US" altLang="en-US" sz="2400">
                <a:solidFill>
                  <a:schemeClr val="tx1"/>
                </a:solidFill>
              </a:rPr>
              <a:t>Graduation and Beyond</a:t>
            </a:r>
          </a:p>
          <a:p>
            <a:pPr marL="1066800" lvl="1" indent="0" defTabSz="1828800">
              <a:buClr>
                <a:schemeClr val="accent1"/>
              </a:buClr>
              <a:buNone/>
            </a:pPr>
            <a:r>
              <a:rPr lang="en-US" altLang="en-US" sz="2400">
                <a:solidFill>
                  <a:schemeClr val="tx1"/>
                </a:solidFill>
              </a:rPr>
              <a:t>Educator Qualifications and Equity </a:t>
            </a:r>
          </a:p>
          <a:p>
            <a:pPr marL="1066800" lvl="1" indent="0" defTabSz="1828800">
              <a:buClr>
                <a:schemeClr val="accent1"/>
              </a:buClr>
              <a:buNone/>
            </a:pPr>
            <a:r>
              <a:rPr lang="en-US" altLang="en-US" sz="2400">
                <a:solidFill>
                  <a:schemeClr val="tx1"/>
                </a:solidFill>
              </a:rPr>
              <a:t>Long-Term Goals and Interim Progress</a:t>
            </a:r>
          </a:p>
          <a:p>
            <a:pPr marL="1066800" lvl="1" indent="0" defTabSz="1828800">
              <a:buClr>
                <a:schemeClr val="accent1"/>
              </a:buClr>
              <a:buNone/>
            </a:pPr>
            <a:r>
              <a:rPr lang="en-US" altLang="en-US" sz="2400">
                <a:solidFill>
                  <a:schemeClr val="tx1"/>
                </a:solidFill>
              </a:rPr>
              <a:t>Per-Pupil Expenditures </a:t>
            </a:r>
          </a:p>
          <a:p>
            <a:pPr marL="1066800" lvl="1" indent="0" defTabSz="1828800">
              <a:buClr>
                <a:schemeClr val="accent1"/>
              </a:buClr>
              <a:buNone/>
            </a:pPr>
            <a:r>
              <a:rPr lang="en-US" altLang="en-US" sz="2400">
                <a:solidFill>
                  <a:schemeClr val="tx1"/>
                </a:solidFill>
              </a:rPr>
              <a:t>National Data</a:t>
            </a:r>
          </a:p>
          <a:p>
            <a:pPr lvl="1" defTabSz="1828800">
              <a:buClr>
                <a:schemeClr val="accent1"/>
              </a:buClr>
            </a:pPr>
            <a:endParaRPr lang="en-US" altLang="en-US" sz="2400">
              <a:solidFill>
                <a:schemeClr val="tx1"/>
              </a:solidFill>
            </a:endParaRPr>
          </a:p>
          <a:p>
            <a:pPr marL="603886" lvl="1" indent="0" defTabSz="1828800">
              <a:buClr>
                <a:schemeClr val="accent1"/>
              </a:buClr>
              <a:buNone/>
            </a:pPr>
            <a:r>
              <a:rPr lang="en-US" altLang="en-US" sz="2400">
                <a:solidFill>
                  <a:schemeClr val="tx1"/>
                </a:solidFill>
              </a:rPr>
              <a:t>Available online at </a:t>
            </a:r>
            <a:r>
              <a:rPr lang="en-US" sz="2400">
                <a:solidFill>
                  <a:schemeClr val="tx1"/>
                </a:solidFill>
                <a:hlinkClick r:id="rId2"/>
              </a:rPr>
              <a:t>https://edudata.fldoe.org/</a:t>
            </a:r>
            <a:r>
              <a:rPr lang="en-US" altLang="en-US" sz="2400">
                <a:solidFill>
                  <a:schemeClr val="tx1"/>
                </a:solidFill>
              </a:rPr>
              <a:t> </a:t>
            </a:r>
            <a:r>
              <a:rPr lang="en-US" sz="2400">
                <a:solidFill>
                  <a:schemeClr val="tx1"/>
                </a:solidFill>
              </a:rPr>
              <a:t>or Front Office </a:t>
            </a:r>
          </a:p>
          <a:p>
            <a:pPr defTabSz="1828800">
              <a:buClr>
                <a:schemeClr val="accent1"/>
              </a:buClr>
            </a:pPr>
            <a:endParaRPr lang="en-US" sz="1800">
              <a:solidFill>
                <a:schemeClr val="tx1"/>
              </a:solidFill>
            </a:endParaRPr>
          </a:p>
        </p:txBody>
      </p:sp>
      <p:pic>
        <p:nvPicPr>
          <p:cNvPr id="7170" name="Picture 2" descr="Restoring Success: The Year of Accountability | Restoration &amp; Remediation  Magazine">
            <a:extLst>
              <a:ext uri="{FF2B5EF4-FFF2-40B4-BE49-F238E27FC236}">
                <a16:creationId xmlns:a16="http://schemas.microsoft.com/office/drawing/2014/main" id="{4340BA0F-CD74-0328-6271-F3C8A77D527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270493" y="1714175"/>
            <a:ext cx="10364366" cy="5829950"/>
          </a:xfrm>
          <a:prstGeom prst="rect">
            <a:avLst/>
          </a:prstGeom>
          <a:solidFill>
            <a:srgbClr val="0070C0"/>
          </a:solidFill>
          <a:ln>
            <a:solidFill>
              <a:srgbClr val="00B0F0"/>
            </a:solidFill>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prst="coolSlant"/>
          </a:sp3d>
        </p:spPr>
      </p:pic>
      <p:sp>
        <p:nvSpPr>
          <p:cNvPr id="6" name="Star: 5 Points 5">
            <a:extLst>
              <a:ext uri="{FF2B5EF4-FFF2-40B4-BE49-F238E27FC236}">
                <a16:creationId xmlns:a16="http://schemas.microsoft.com/office/drawing/2014/main" id="{295C641C-DA6B-4DB9-648D-DDB1ED52E283}"/>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4" name="Picture 3">
            <a:extLst>
              <a:ext uri="{FF2B5EF4-FFF2-40B4-BE49-F238E27FC236}">
                <a16:creationId xmlns:a16="http://schemas.microsoft.com/office/drawing/2014/main" id="{14AB2D10-F529-4D8D-F354-4E8905FC9AA4}"/>
              </a:ext>
            </a:extLst>
          </p:cNvPr>
          <p:cNvPicPr>
            <a:picLocks noChangeAspect="1"/>
          </p:cNvPicPr>
          <p:nvPr/>
        </p:nvPicPr>
        <p:blipFill>
          <a:blip r:embed="rId4"/>
          <a:stretch>
            <a:fillRect/>
          </a:stretch>
        </p:blipFill>
        <p:spPr>
          <a:xfrm>
            <a:off x="0" y="8801101"/>
            <a:ext cx="18287998" cy="1485900"/>
          </a:xfrm>
          <a:prstGeom prst="rect">
            <a:avLst/>
          </a:prstGeom>
        </p:spPr>
      </p:pic>
    </p:spTree>
    <p:extLst>
      <p:ext uri="{BB962C8B-B14F-4D97-AF65-F5344CB8AC3E}">
        <p14:creationId xmlns:p14="http://schemas.microsoft.com/office/powerpoint/2010/main" val="3557818378"/>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p:nvSpPr>
          <p:cNvPr id="221" name="Google Shape;221;p26"/>
          <p:cNvSpPr txBox="1">
            <a:spLocks noGrp="1"/>
          </p:cNvSpPr>
          <p:nvPr>
            <p:ph type="subTitle" idx="4294967295"/>
          </p:nvPr>
        </p:nvSpPr>
        <p:spPr>
          <a:xfrm>
            <a:off x="3257550" y="3785726"/>
            <a:ext cx="12890500" cy="4100973"/>
          </a:xfrm>
          <a:prstGeom prst="rect">
            <a:avLst/>
          </a:prstGeom>
        </p:spPr>
        <p:txBody>
          <a:bodyPr spcFirstLastPara="1" vert="horz" wrap="square" lIns="182850" tIns="182850" rIns="182850" bIns="182850" rtlCol="0" anchor="t" anchorCtr="0">
            <a:noAutofit/>
          </a:bodyPr>
          <a:lstStyle/>
          <a:p>
            <a:pPr marL="0" indent="0">
              <a:buNone/>
            </a:pPr>
            <a:r>
              <a:rPr lang="en-US" altLang="en-US" b="1">
                <a:latin typeface="Nirmala UI Semilight" panose="020B0402040204020203" pitchFamily="34" charset="0"/>
                <a:ea typeface="Nirmala UI Semilight" panose="020B0402040204020203" pitchFamily="34" charset="0"/>
                <a:cs typeface="Nirmala UI Semilight" panose="020B0402040204020203" pitchFamily="34" charset="0"/>
              </a:rPr>
              <a:t>Student Assemblies (last Friday of each month): September 27</a:t>
            </a:r>
            <a:r>
              <a:rPr lang="en-US" altLang="en-US" b="1" baseline="30000">
                <a:latin typeface="Nirmala UI Semilight" panose="020B0402040204020203" pitchFamily="34" charset="0"/>
                <a:ea typeface="Nirmala UI Semilight" panose="020B0402040204020203" pitchFamily="34" charset="0"/>
                <a:cs typeface="Nirmala UI Semilight" panose="020B0402040204020203" pitchFamily="34" charset="0"/>
              </a:rPr>
              <a:t>th</a:t>
            </a:r>
            <a:r>
              <a:rPr lang="en-US" altLang="en-US" b="1">
                <a:latin typeface="Nirmala UI Semilight" panose="020B0402040204020203" pitchFamily="34" charset="0"/>
                <a:ea typeface="Nirmala UI Semilight" panose="020B0402040204020203" pitchFamily="34" charset="0"/>
                <a:cs typeface="Nirmala UI Semilight" panose="020B0402040204020203" pitchFamily="34" charset="0"/>
              </a:rPr>
              <a:t> </a:t>
            </a:r>
          </a:p>
          <a:p>
            <a:pPr marL="0" indent="0">
              <a:buNone/>
            </a:pPr>
            <a:r>
              <a:rPr lang="en-US" altLang="en-US" b="1">
                <a:latin typeface="Nirmala UI Semilight" panose="020B0402040204020203" pitchFamily="34" charset="0"/>
                <a:ea typeface="Nirmala UI Semilight" panose="020B0402040204020203" pitchFamily="34" charset="0"/>
                <a:cs typeface="Nirmala UI Semilight" panose="020B0402040204020203" pitchFamily="34" charset="0"/>
              </a:rPr>
              <a:t>Trunk or Treat: October 29</a:t>
            </a:r>
            <a:r>
              <a:rPr lang="en-US" altLang="en-US" b="1" baseline="30000">
                <a:latin typeface="Nirmala UI Semilight" panose="020B0402040204020203" pitchFamily="34" charset="0"/>
                <a:ea typeface="Nirmala UI Semilight" panose="020B0402040204020203" pitchFamily="34" charset="0"/>
                <a:cs typeface="Nirmala UI Semilight" panose="020B0402040204020203" pitchFamily="34" charset="0"/>
              </a:rPr>
              <a:t>th</a:t>
            </a:r>
            <a:r>
              <a:rPr lang="en-US" altLang="en-US" b="1">
                <a:latin typeface="Nirmala UI Semilight" panose="020B0402040204020203" pitchFamily="34" charset="0"/>
                <a:ea typeface="Nirmala UI Semilight" panose="020B0402040204020203" pitchFamily="34" charset="0"/>
                <a:cs typeface="Nirmala UI Semilight" panose="020B0402040204020203" pitchFamily="34" charset="0"/>
              </a:rPr>
              <a:t> </a:t>
            </a:r>
          </a:p>
          <a:p>
            <a:pPr marL="0" indent="0">
              <a:buNone/>
            </a:pPr>
            <a:r>
              <a:rPr lang="en-US" altLang="en-US" b="1">
                <a:latin typeface="Nirmala UI Semilight" panose="020B0402040204020203" pitchFamily="34" charset="0"/>
                <a:ea typeface="Nirmala UI Semilight" panose="020B0402040204020203" pitchFamily="34" charset="0"/>
                <a:cs typeface="Nirmala UI Semilight" panose="020B0402040204020203" pitchFamily="34" charset="0"/>
              </a:rPr>
              <a:t>Thanksgiving Lunch: November 21</a:t>
            </a:r>
            <a:r>
              <a:rPr lang="en-US" altLang="en-US" b="1" baseline="30000">
                <a:latin typeface="Nirmala UI Semilight" panose="020B0402040204020203" pitchFamily="34" charset="0"/>
                <a:ea typeface="Nirmala UI Semilight" panose="020B0402040204020203" pitchFamily="34" charset="0"/>
                <a:cs typeface="Nirmala UI Semilight" panose="020B0402040204020203" pitchFamily="34" charset="0"/>
              </a:rPr>
              <a:t>st</a:t>
            </a:r>
            <a:r>
              <a:rPr lang="en-US" altLang="en-US" b="1">
                <a:latin typeface="Nirmala UI Semilight" panose="020B0402040204020203" pitchFamily="34" charset="0"/>
                <a:ea typeface="Nirmala UI Semilight" panose="020B0402040204020203" pitchFamily="34" charset="0"/>
                <a:cs typeface="Nirmala UI Semilight" panose="020B0402040204020203" pitchFamily="34" charset="0"/>
              </a:rPr>
              <a:t> </a:t>
            </a:r>
          </a:p>
          <a:p>
            <a:pPr marL="0" indent="0">
              <a:buNone/>
            </a:pPr>
            <a:r>
              <a:rPr lang="en-US" altLang="en-US" b="1">
                <a:latin typeface="Nirmala UI Semilight" panose="020B0402040204020203" pitchFamily="34" charset="0"/>
                <a:ea typeface="Nirmala UI Semilight" panose="020B0402040204020203" pitchFamily="34" charset="0"/>
                <a:cs typeface="Nirmala UI Semilight" panose="020B0402040204020203" pitchFamily="34" charset="0"/>
              </a:rPr>
              <a:t>Holiday Musical &amp; Holiday Market: December 13</a:t>
            </a:r>
            <a:r>
              <a:rPr lang="en-US" altLang="en-US" b="1" baseline="30000">
                <a:latin typeface="Nirmala UI Semilight" panose="020B0402040204020203" pitchFamily="34" charset="0"/>
                <a:ea typeface="Nirmala UI Semilight" panose="020B0402040204020203" pitchFamily="34" charset="0"/>
                <a:cs typeface="Nirmala UI Semilight" panose="020B0402040204020203" pitchFamily="34" charset="0"/>
              </a:rPr>
              <a:t>th</a:t>
            </a:r>
            <a:r>
              <a:rPr lang="en-US" altLang="en-US" b="1">
                <a:latin typeface="Nirmala UI Semilight" panose="020B0402040204020203" pitchFamily="34" charset="0"/>
                <a:ea typeface="Nirmala UI Semilight" panose="020B0402040204020203" pitchFamily="34" charset="0"/>
                <a:cs typeface="Nirmala UI Semilight" panose="020B0402040204020203" pitchFamily="34" charset="0"/>
              </a:rPr>
              <a:t> </a:t>
            </a:r>
          </a:p>
          <a:p>
            <a:pPr marL="0" indent="0">
              <a:buNone/>
            </a:pPr>
            <a:r>
              <a:rPr lang="en-US" altLang="en-US" b="1">
                <a:latin typeface="Nirmala UI Semilight" panose="020B0402040204020203" pitchFamily="34" charset="0"/>
                <a:ea typeface="Nirmala UI Semilight" panose="020B0402040204020203" pitchFamily="34" charset="0"/>
                <a:cs typeface="Nirmala UI Semilight" panose="020B0402040204020203" pitchFamily="34" charset="0"/>
              </a:rPr>
              <a:t>Walk and Roll-a-thon: March 14</a:t>
            </a:r>
            <a:r>
              <a:rPr lang="en-US" altLang="en-US" b="1" baseline="30000">
                <a:latin typeface="Nirmala UI Semilight" panose="020B0402040204020203" pitchFamily="34" charset="0"/>
                <a:ea typeface="Nirmala UI Semilight" panose="020B0402040204020203" pitchFamily="34" charset="0"/>
                <a:cs typeface="Nirmala UI Semilight" panose="020B0402040204020203" pitchFamily="34" charset="0"/>
              </a:rPr>
              <a:t>th</a:t>
            </a:r>
            <a:r>
              <a:rPr lang="en-US" altLang="en-US" b="1">
                <a:latin typeface="Nirmala UI Semilight" panose="020B0402040204020203" pitchFamily="34" charset="0"/>
                <a:ea typeface="Nirmala UI Semilight" panose="020B0402040204020203" pitchFamily="34" charset="0"/>
                <a:cs typeface="Nirmala UI Semilight" panose="020B0402040204020203" pitchFamily="34" charset="0"/>
              </a:rPr>
              <a:t> </a:t>
            </a:r>
          </a:p>
          <a:p>
            <a:pPr marL="0" indent="0">
              <a:buNone/>
            </a:pPr>
            <a:r>
              <a:rPr lang="en-US" altLang="en-US" b="1">
                <a:latin typeface="Nirmala UI Semilight" panose="020B0402040204020203" pitchFamily="34" charset="0"/>
                <a:ea typeface="Nirmala UI Semilight" panose="020B0402040204020203" pitchFamily="34" charset="0"/>
                <a:cs typeface="Nirmala UI Semilight" panose="020B0402040204020203" pitchFamily="34" charset="0"/>
              </a:rPr>
              <a:t>Spring Performance: April 11</a:t>
            </a:r>
            <a:r>
              <a:rPr lang="en-US" altLang="en-US" b="1" baseline="30000">
                <a:latin typeface="Nirmala UI Semilight" panose="020B0402040204020203" pitchFamily="34" charset="0"/>
                <a:ea typeface="Nirmala UI Semilight" panose="020B0402040204020203" pitchFamily="34" charset="0"/>
                <a:cs typeface="Nirmala UI Semilight" panose="020B0402040204020203" pitchFamily="34" charset="0"/>
              </a:rPr>
              <a:t>th</a:t>
            </a:r>
            <a:r>
              <a:rPr lang="en-US" altLang="en-US" b="1">
                <a:latin typeface="Nirmala UI Semilight" panose="020B0402040204020203" pitchFamily="34" charset="0"/>
                <a:ea typeface="Nirmala UI Semilight" panose="020B0402040204020203" pitchFamily="34" charset="0"/>
                <a:cs typeface="Nirmala UI Semilight" panose="020B0402040204020203" pitchFamily="34" charset="0"/>
              </a:rPr>
              <a:t> </a:t>
            </a:r>
          </a:p>
          <a:p>
            <a:pPr marL="0" indent="0">
              <a:buNone/>
            </a:pPr>
            <a:endParaRPr lang="en-US" altLang="en-US" b="1">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spcBef>
                <a:spcPts val="1200"/>
              </a:spcBef>
              <a:spcAft>
                <a:spcPts val="0"/>
              </a:spcAft>
              <a:buNone/>
            </a:pPr>
            <a:endParaRPr sz="4800" b="1"/>
          </a:p>
        </p:txBody>
      </p:sp>
      <p:sp>
        <p:nvSpPr>
          <p:cNvPr id="222" name="Google Shape;222;p26"/>
          <p:cNvSpPr/>
          <p:nvPr/>
        </p:nvSpPr>
        <p:spPr>
          <a:xfrm>
            <a:off x="0" y="4016776"/>
            <a:ext cx="1881000" cy="1337400"/>
          </a:xfrm>
          <a:prstGeom prst="rightArrow">
            <a:avLst>
              <a:gd name="adj1" fmla="val 61815"/>
              <a:gd name="adj2" fmla="val 50000"/>
            </a:avLst>
          </a:prstGeom>
          <a:solidFill>
            <a:schemeClr val="accent3"/>
          </a:solidFill>
          <a:ln>
            <a:noFill/>
          </a:ln>
        </p:spPr>
        <p:txBody>
          <a:bodyPr spcFirstLastPara="1" wrap="square" lIns="182850" tIns="182850" rIns="182850" bIns="182850" anchor="ctr" anchorCtr="0">
            <a:noAutofit/>
          </a:bodyPr>
          <a:lstStyle/>
          <a:p>
            <a:endParaRPr sz="3600">
              <a:solidFill>
                <a:prstClr val="black"/>
              </a:solidFill>
              <a:latin typeface="Tw Cen MT" panose="020B0602020104020603"/>
            </a:endParaRPr>
          </a:p>
        </p:txBody>
      </p:sp>
      <p:sp>
        <p:nvSpPr>
          <p:cNvPr id="7" name="Smiley Face 6">
            <a:extLst>
              <a:ext uri="{FF2B5EF4-FFF2-40B4-BE49-F238E27FC236}">
                <a16:creationId xmlns:a16="http://schemas.microsoft.com/office/drawing/2014/main" id="{B212A2F3-0179-7F2C-8BC2-9E9E8CCEB29A}"/>
              </a:ext>
            </a:extLst>
          </p:cNvPr>
          <p:cNvSpPr/>
          <p:nvPr/>
        </p:nvSpPr>
        <p:spPr>
          <a:xfrm>
            <a:off x="16573501" y="433644"/>
            <a:ext cx="936350" cy="861756"/>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2" name="Picture 4" descr="Cokesbury's Vacation Bible School (VBS ...">
            <a:extLst>
              <a:ext uri="{FF2B5EF4-FFF2-40B4-BE49-F238E27FC236}">
                <a16:creationId xmlns:a16="http://schemas.microsoft.com/office/drawing/2014/main" id="{FF39385B-0F6E-E4BB-196C-77731A1C3D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4175" y="225827"/>
            <a:ext cx="4819650" cy="3393674"/>
          </a:xfrm>
          <a:prstGeom prst="rect">
            <a:avLst/>
          </a:prstGeom>
          <a:noFill/>
          <a:effectLst>
            <a:glow rad="228600">
              <a:schemeClr val="accent6">
                <a:satMod val="175000"/>
                <a:alpha val="40000"/>
              </a:schemeClr>
            </a:glow>
          </a:effectLst>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5282D4A-3ECB-5E6B-37BB-6ABD721ACB4D}"/>
              </a:ext>
            </a:extLst>
          </p:cNvPr>
          <p:cNvPicPr>
            <a:picLocks noChangeAspect="1"/>
          </p:cNvPicPr>
          <p:nvPr/>
        </p:nvPicPr>
        <p:blipFill>
          <a:blip r:embed="rId4"/>
          <a:stretch>
            <a:fillRect/>
          </a:stretch>
        </p:blipFill>
        <p:spPr>
          <a:xfrm>
            <a:off x="0" y="8718551"/>
            <a:ext cx="18288000" cy="1568450"/>
          </a:xfrm>
          <a:prstGeom prst="rect">
            <a:avLst/>
          </a:prstGeom>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86" name="Straight Connector 7185">
            <a:extLst>
              <a:ext uri="{FF2B5EF4-FFF2-40B4-BE49-F238E27FC236}">
                <a16:creationId xmlns:a16="http://schemas.microsoft.com/office/drawing/2014/main" id="{C30962D2-9C5F-4C2F-9D75-5047CCE94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D5152F-63D3-482F-96E7-33310E2EB597}"/>
              </a:ext>
            </a:extLst>
          </p:cNvPr>
          <p:cNvSpPr>
            <a:spLocks noGrp="1"/>
          </p:cNvSpPr>
          <p:nvPr>
            <p:ph type="title"/>
          </p:nvPr>
        </p:nvSpPr>
        <p:spPr>
          <a:xfrm>
            <a:off x="1536193" y="877824"/>
            <a:ext cx="8853090" cy="2249424"/>
          </a:xfrm>
        </p:spPr>
        <p:txBody>
          <a:bodyPr spcFirstLastPara="1" vert="horz" wrap="square" lIns="182880" tIns="91440" rIns="182880" bIns="91440" rtlCol="0" anchor="ctr" anchorCtr="0">
            <a:normAutofit/>
          </a:bodyPr>
          <a:lstStyle/>
          <a:p>
            <a:pPr defTabSz="1828800">
              <a:spcBef>
                <a:spcPct val="0"/>
              </a:spcBef>
            </a:pPr>
            <a:r>
              <a:rPr lang="en-US" altLang="en-US" sz="7800" spc="200"/>
              <a:t>Parent Advisory Council (PAC)</a:t>
            </a:r>
            <a:endParaRPr lang="en-US" sz="7800" spc="200"/>
          </a:p>
        </p:txBody>
      </p:sp>
      <p:sp>
        <p:nvSpPr>
          <p:cNvPr id="3" name="Text Placeholder 2">
            <a:extLst>
              <a:ext uri="{FF2B5EF4-FFF2-40B4-BE49-F238E27FC236}">
                <a16:creationId xmlns:a16="http://schemas.microsoft.com/office/drawing/2014/main" id="{2E9D2DB4-7985-4832-9C2B-0790191C4DBD}"/>
              </a:ext>
            </a:extLst>
          </p:cNvPr>
          <p:cNvSpPr>
            <a:spLocks noGrp="1"/>
          </p:cNvSpPr>
          <p:nvPr>
            <p:ph type="body" idx="1"/>
          </p:nvPr>
        </p:nvSpPr>
        <p:spPr>
          <a:xfrm>
            <a:off x="1536193" y="3429000"/>
            <a:ext cx="8853090" cy="5897880"/>
          </a:xfrm>
        </p:spPr>
        <p:txBody>
          <a:bodyPr spcFirstLastPara="1" vert="horz" wrap="square" lIns="91440" tIns="91440" rIns="91440" bIns="91440" rtlCol="0" anchor="t" anchorCtr="0">
            <a:normAutofit/>
          </a:bodyPr>
          <a:lstStyle/>
          <a:p>
            <a:pPr defTabSz="1828800">
              <a:buClr>
                <a:schemeClr val="accent1"/>
              </a:buClr>
              <a:buFont typeface="Arial" panose="020B0604020202020204" pitchFamily="34" charset="0"/>
              <a:buChar char="•"/>
              <a:defRPr/>
            </a:pPr>
            <a:r>
              <a:rPr lang="en-US" sz="2600">
                <a:solidFill>
                  <a:schemeClr val="tx1"/>
                </a:solidFill>
              </a:rPr>
              <a:t>The District has a Parent and Family Engagement Plan. The summary of the plan is in the Title I School &amp; Family Partnership Overview.</a:t>
            </a:r>
          </a:p>
          <a:p>
            <a:pPr defTabSz="1828800">
              <a:buClr>
                <a:schemeClr val="accent1"/>
              </a:buClr>
              <a:buFont typeface="Arial" panose="020B0604020202020204" pitchFamily="34" charset="0"/>
              <a:buChar char="•"/>
              <a:defRPr/>
            </a:pPr>
            <a:r>
              <a:rPr lang="en-US" sz="2600">
                <a:solidFill>
                  <a:schemeClr val="tx1"/>
                </a:solidFill>
              </a:rPr>
              <a:t>You may access the full plan at </a:t>
            </a:r>
            <a:r>
              <a:rPr lang="en-US" sz="2600">
                <a:solidFill>
                  <a:schemeClr val="tx1"/>
                </a:solidFill>
                <a:hlinkClick r:id="rId3"/>
              </a:rPr>
              <a:t>www.pcsb.org/titleone</a:t>
            </a:r>
            <a:endParaRPr lang="en-US" sz="2600">
              <a:solidFill>
                <a:schemeClr val="tx1"/>
              </a:solidFill>
            </a:endParaRPr>
          </a:p>
          <a:p>
            <a:pPr defTabSz="1828800">
              <a:buClr>
                <a:schemeClr val="accent1"/>
              </a:buClr>
              <a:buFont typeface="Arial" panose="020B0604020202020204" pitchFamily="34" charset="0"/>
              <a:buChar char="•"/>
              <a:defRPr/>
            </a:pPr>
            <a:r>
              <a:rPr lang="en-US" sz="2600">
                <a:solidFill>
                  <a:schemeClr val="tx1"/>
                </a:solidFill>
              </a:rPr>
              <a:t>The Parent Advisory Council (PAC) is responsible for reviewing and revising the District PFEP.  </a:t>
            </a:r>
          </a:p>
          <a:p>
            <a:pPr defTabSz="1828800">
              <a:buClr>
                <a:schemeClr val="accent1"/>
              </a:buClr>
              <a:buFont typeface="Arial" panose="020B0604020202020204" pitchFamily="34" charset="0"/>
              <a:buChar char="•"/>
              <a:defRPr/>
            </a:pPr>
            <a:r>
              <a:rPr lang="en-US" sz="2600">
                <a:solidFill>
                  <a:schemeClr val="tx1"/>
                </a:solidFill>
              </a:rPr>
              <a:t>PAC will meet virtually or in person with the district’s Title I staff.</a:t>
            </a:r>
          </a:p>
          <a:p>
            <a:pPr defTabSz="1828800">
              <a:buClr>
                <a:schemeClr val="accent1"/>
              </a:buClr>
              <a:buFont typeface="Arial" panose="020B0604020202020204" pitchFamily="34" charset="0"/>
              <a:buChar char="•"/>
              <a:defRPr/>
            </a:pPr>
            <a:r>
              <a:rPr lang="en-US" sz="2600">
                <a:solidFill>
                  <a:schemeClr val="tx1"/>
                </a:solidFill>
              </a:rPr>
              <a:t>Each school is committed to having at least one member representative in PAC. </a:t>
            </a:r>
          </a:p>
          <a:p>
            <a:pPr defTabSz="1828800">
              <a:buClr>
                <a:schemeClr val="accent1"/>
              </a:buClr>
              <a:buFont typeface="Arial" panose="020B0604020202020204" pitchFamily="34" charset="0"/>
              <a:buChar char="•"/>
              <a:defRPr/>
            </a:pPr>
            <a:r>
              <a:rPr lang="en-US" sz="2600">
                <a:solidFill>
                  <a:schemeClr val="tx1"/>
                </a:solidFill>
              </a:rPr>
              <a:t>PAC meets twice a year, if you are interested in representing our school please notify, Insert contact person</a:t>
            </a:r>
          </a:p>
          <a:p>
            <a:pPr defTabSz="1828800">
              <a:buClr>
                <a:schemeClr val="accent1"/>
              </a:buClr>
            </a:pPr>
            <a:endParaRPr lang="en-US" sz="2600">
              <a:solidFill>
                <a:schemeClr val="tx1"/>
              </a:solidFill>
            </a:endParaRPr>
          </a:p>
        </p:txBody>
      </p:sp>
      <p:pic>
        <p:nvPicPr>
          <p:cNvPr id="7170" name="Picture 2" descr="Parent Advisory Council meeting will be held Tuesday | Natchitoches Parish  Journal">
            <a:extLst>
              <a:ext uri="{FF2B5EF4-FFF2-40B4-BE49-F238E27FC236}">
                <a16:creationId xmlns:a16="http://schemas.microsoft.com/office/drawing/2014/main" id="{45BF99EE-D701-20E6-733D-B4524264CF7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1328400" y="6117337"/>
            <a:ext cx="5999480" cy="3209542"/>
          </a:xfrm>
          <a:prstGeom prst="rect">
            <a:avLst/>
          </a:prstGeom>
          <a:noFill/>
          <a:extLst>
            <a:ext uri="{909E8E84-426E-40DD-AFC4-6F175D3DCCD1}">
              <a14:hiddenFill xmlns:a14="http://schemas.microsoft.com/office/drawing/2010/main">
                <a:solidFill>
                  <a:srgbClr val="FFFFFF"/>
                </a:solidFill>
              </a14:hiddenFill>
            </a:ext>
          </a:extLst>
        </p:spPr>
      </p:pic>
      <p:sp>
        <p:nvSpPr>
          <p:cNvPr id="5" name="Star: 5 Points 4">
            <a:extLst>
              <a:ext uri="{FF2B5EF4-FFF2-40B4-BE49-F238E27FC236}">
                <a16:creationId xmlns:a16="http://schemas.microsoft.com/office/drawing/2014/main" id="{09CAD96A-039D-7872-A16D-F649BD323C93}"/>
              </a:ext>
            </a:extLst>
          </p:cNvPr>
          <p:cNvSpPr/>
          <p:nvPr/>
        </p:nvSpPr>
        <p:spPr>
          <a:xfrm>
            <a:off x="16899890" y="62813"/>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8" name="Picture 7" descr="A qr code on a green background">
            <a:extLst>
              <a:ext uri="{FF2B5EF4-FFF2-40B4-BE49-F238E27FC236}">
                <a16:creationId xmlns:a16="http://schemas.microsoft.com/office/drawing/2014/main" id="{866D1D7E-9820-D542-51B6-585FD6965230}"/>
              </a:ext>
            </a:extLst>
          </p:cNvPr>
          <p:cNvPicPr>
            <a:picLocks noChangeAspect="1"/>
          </p:cNvPicPr>
          <p:nvPr/>
        </p:nvPicPr>
        <p:blipFill>
          <a:blip r:embed="rId5"/>
          <a:stretch>
            <a:fillRect/>
          </a:stretch>
        </p:blipFill>
        <p:spPr>
          <a:xfrm>
            <a:off x="11756390" y="594658"/>
            <a:ext cx="5143500" cy="5143500"/>
          </a:xfrm>
          <a:prstGeom prst="rect">
            <a:avLst/>
          </a:prstGeom>
        </p:spPr>
      </p:pic>
      <p:pic>
        <p:nvPicPr>
          <p:cNvPr id="6" name="Picture 5">
            <a:extLst>
              <a:ext uri="{FF2B5EF4-FFF2-40B4-BE49-F238E27FC236}">
                <a16:creationId xmlns:a16="http://schemas.microsoft.com/office/drawing/2014/main" id="{CE8CA59B-4FBB-9604-FD47-C0CF29AAEA3E}"/>
              </a:ext>
            </a:extLst>
          </p:cNvPr>
          <p:cNvPicPr>
            <a:picLocks noChangeAspect="1"/>
          </p:cNvPicPr>
          <p:nvPr/>
        </p:nvPicPr>
        <p:blipFill>
          <a:blip r:embed="rId6"/>
          <a:stretch>
            <a:fillRect/>
          </a:stretch>
        </p:blipFill>
        <p:spPr>
          <a:xfrm>
            <a:off x="6928" y="8724900"/>
            <a:ext cx="18281072" cy="1562100"/>
          </a:xfrm>
          <a:prstGeom prst="rect">
            <a:avLst/>
          </a:prstGeom>
        </p:spPr>
      </p:pic>
    </p:spTree>
    <p:extLst>
      <p:ext uri="{BB962C8B-B14F-4D97-AF65-F5344CB8AC3E}">
        <p14:creationId xmlns:p14="http://schemas.microsoft.com/office/powerpoint/2010/main" val="3409058185"/>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p:blipFill>
        <p:spPr>
          <a:xfrm>
            <a:off x="0" y="22632"/>
            <a:ext cx="5377877" cy="10279835"/>
          </a:xfrm>
          <a:prstGeom prst="rect">
            <a:avLst/>
          </a:prstGeom>
        </p:spPr>
      </p:pic>
      <p:sp>
        <p:nvSpPr>
          <p:cNvPr id="8" name="TextBox 8"/>
          <p:cNvSpPr txBox="1"/>
          <p:nvPr/>
        </p:nvSpPr>
        <p:spPr>
          <a:xfrm>
            <a:off x="6106101" y="885825"/>
            <a:ext cx="11235743" cy="1219998"/>
          </a:xfrm>
          <a:prstGeom prst="rect">
            <a:avLst/>
          </a:prstGeom>
        </p:spPr>
        <p:txBody>
          <a:bodyPr lIns="0" tIns="0" rIns="0" bIns="0" rtlCol="0" anchor="t">
            <a:spAutoFit/>
          </a:bodyPr>
          <a:lstStyle/>
          <a:p>
            <a:pPr>
              <a:lnSpc>
                <a:spcPts val="9931"/>
              </a:lnSpc>
            </a:pPr>
            <a:r>
              <a:rPr lang="en-US" sz="7093" b="1">
                <a:solidFill>
                  <a:srgbClr val="8AB840"/>
                </a:solidFill>
                <a:latin typeface="Prompt Bold" panose="00000800000000000000" pitchFamily="2" charset="-34"/>
                <a:cs typeface="Prompt Bold" panose="00000800000000000000" pitchFamily="2" charset="-34"/>
              </a:rPr>
              <a:t>All About Title l</a:t>
            </a:r>
          </a:p>
        </p:txBody>
      </p:sp>
      <p:graphicFrame>
        <p:nvGraphicFramePr>
          <p:cNvPr id="2" name="Text Placeholder 2">
            <a:extLst>
              <a:ext uri="{FF2B5EF4-FFF2-40B4-BE49-F238E27FC236}">
                <a16:creationId xmlns:a16="http://schemas.microsoft.com/office/drawing/2014/main" id="{81FA29D5-6AF1-0CBB-1F9B-EF44101FCE2B}"/>
              </a:ext>
            </a:extLst>
          </p:cNvPr>
          <p:cNvGraphicFramePr/>
          <p:nvPr>
            <p:extLst>
              <p:ext uri="{D42A27DB-BD31-4B8C-83A1-F6EECF244321}">
                <p14:modId xmlns:p14="http://schemas.microsoft.com/office/powerpoint/2010/main" val="1849403701"/>
              </p:ext>
            </p:extLst>
          </p:nvPr>
        </p:nvGraphicFramePr>
        <p:xfrm>
          <a:off x="6705600" y="2157994"/>
          <a:ext cx="6543099" cy="517127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descr="Title I / Title I">
            <a:extLst>
              <a:ext uri="{FF2B5EF4-FFF2-40B4-BE49-F238E27FC236}">
                <a16:creationId xmlns:a16="http://schemas.microsoft.com/office/drawing/2014/main" id="{58E63F9A-9CB5-13D0-1E3B-51C75E7F5A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82800" y="4343400"/>
            <a:ext cx="2857500" cy="1600200"/>
          </a:xfrm>
          <a:prstGeom prst="rect">
            <a:avLst/>
          </a:prstGeom>
          <a:noFill/>
          <a:effectLst>
            <a:glow rad="228600">
              <a:schemeClr val="accent1">
                <a:satMod val="175000"/>
                <a:alpha val="40000"/>
              </a:schemeClr>
            </a:glow>
            <a:innerShdw blurRad="63500" dist="50800" dir="162000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4" name="Star: 5 Points 3">
            <a:extLst>
              <a:ext uri="{FF2B5EF4-FFF2-40B4-BE49-F238E27FC236}">
                <a16:creationId xmlns:a16="http://schemas.microsoft.com/office/drawing/2014/main" id="{23F43EE1-C635-61F0-09D9-971D201668E8}"/>
              </a:ext>
            </a:extLst>
          </p:cNvPr>
          <p:cNvSpPr/>
          <p:nvPr/>
        </p:nvSpPr>
        <p:spPr>
          <a:xfrm>
            <a:off x="17053158" y="567731"/>
            <a:ext cx="777641" cy="689569"/>
          </a:xfrm>
          <a:prstGeom prst="star5">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Tm="1202"/>
    </mc:Choice>
    <mc:Fallback>
      <p:transition spd="slow" advTm="120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FCEE7-CA97-4222-A970-7F620AB0F4CA}"/>
              </a:ext>
            </a:extLst>
          </p:cNvPr>
          <p:cNvSpPr>
            <a:spLocks noGrp="1"/>
          </p:cNvSpPr>
          <p:nvPr>
            <p:ph type="title"/>
          </p:nvPr>
        </p:nvSpPr>
        <p:spPr/>
        <p:txBody>
          <a:bodyPr/>
          <a:lstStyle/>
          <a:p>
            <a:r>
              <a:rPr lang="en-US"/>
              <a:t>Additional Resources</a:t>
            </a:r>
          </a:p>
        </p:txBody>
      </p:sp>
      <p:pic>
        <p:nvPicPr>
          <p:cNvPr id="2050" name="Picture 2" descr="Get Engaged logo ">
            <a:extLst>
              <a:ext uri="{FF2B5EF4-FFF2-40B4-BE49-F238E27FC236}">
                <a16:creationId xmlns:a16="http://schemas.microsoft.com/office/drawing/2014/main" id="{2EF341C3-21FF-4C8D-8692-DBC8EA4B77F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87200" y="6286500"/>
            <a:ext cx="4401610" cy="239447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F223425-A455-4411-A50A-36506BD81B6B}"/>
              </a:ext>
            </a:extLst>
          </p:cNvPr>
          <p:cNvSpPr txBox="1"/>
          <p:nvPr/>
        </p:nvSpPr>
        <p:spPr>
          <a:xfrm>
            <a:off x="2401134" y="2730049"/>
            <a:ext cx="6942220" cy="3647152"/>
          </a:xfrm>
          <a:prstGeom prst="rect">
            <a:avLst/>
          </a:prstGeom>
          <a:noFill/>
        </p:spPr>
        <p:txBody>
          <a:bodyPr wrap="square" rtlCol="0">
            <a:spAutoFit/>
          </a:bodyPr>
          <a:lstStyle/>
          <a:p>
            <a:r>
              <a:rPr lang="en-US" sz="2100" b="1">
                <a:solidFill>
                  <a:srgbClr val="032B5B"/>
                </a:solidFill>
                <a:latin typeface="Open Sans Condensed"/>
              </a:rPr>
              <a:t>Learning at Home Family Resources - </a:t>
            </a:r>
            <a:r>
              <a:rPr lang="en-US" sz="2100" u="sng">
                <a:solidFill>
                  <a:prstClr val="black"/>
                </a:solidFill>
                <a:latin typeface="Tw Cen MT" panose="020B0602020104020603"/>
                <a:hlinkClick r:id="rId4"/>
              </a:rPr>
              <a:t>https://www.pcsb.org/Page/32836</a:t>
            </a:r>
            <a:endParaRPr lang="en-US" sz="2100" u="sng">
              <a:solidFill>
                <a:prstClr val="black"/>
              </a:solidFill>
              <a:latin typeface="Tw Cen MT" panose="020B0602020104020603"/>
            </a:endParaRPr>
          </a:p>
          <a:p>
            <a:endParaRPr lang="en-US" sz="2100" b="1">
              <a:solidFill>
                <a:srgbClr val="032B5B"/>
              </a:solidFill>
              <a:latin typeface="Open Sans Condensed"/>
            </a:endParaRPr>
          </a:p>
          <a:p>
            <a:r>
              <a:rPr lang="en-US" sz="2100" b="1">
                <a:solidFill>
                  <a:srgbClr val="032B5B"/>
                </a:solidFill>
                <a:latin typeface="Open Sans Condensed"/>
              </a:rPr>
              <a:t>Volunteer in a Pinellas County School - </a:t>
            </a:r>
            <a:r>
              <a:rPr lang="en-US" sz="2100" i="1">
                <a:solidFill>
                  <a:prstClr val="black"/>
                </a:solidFill>
                <a:latin typeface="Tw Cen MT" panose="020B0602020104020603"/>
                <a:hlinkClick r:id="rId5"/>
              </a:rPr>
              <a:t>htt</a:t>
            </a:r>
            <a:r>
              <a:rPr lang="en-US" sz="2100">
                <a:solidFill>
                  <a:prstClr val="black"/>
                </a:solidFill>
                <a:latin typeface="Tw Cen MT" panose="020B0602020104020603"/>
                <a:hlinkClick r:id="rId5"/>
              </a:rPr>
              <a:t>ps://www.pcsb.org/Page/459</a:t>
            </a:r>
            <a:endParaRPr lang="en-US" sz="2100">
              <a:solidFill>
                <a:prstClr val="black"/>
              </a:solidFill>
              <a:latin typeface="Tw Cen MT" panose="020B0602020104020603"/>
            </a:endParaRPr>
          </a:p>
          <a:p>
            <a:r>
              <a:rPr lang="en-US" sz="2100" b="1">
                <a:solidFill>
                  <a:srgbClr val="032B5B"/>
                </a:solidFill>
                <a:latin typeface="Open Sans Condensed"/>
              </a:rPr>
              <a:t> </a:t>
            </a:r>
          </a:p>
          <a:p>
            <a:r>
              <a:rPr lang="en-US" sz="2100" b="1">
                <a:solidFill>
                  <a:srgbClr val="032B5B"/>
                </a:solidFill>
                <a:latin typeface="Open Sans Condensed"/>
              </a:rPr>
              <a:t>Parent Academy POWER HOURS Webinars - </a:t>
            </a:r>
            <a:r>
              <a:rPr lang="en-US" sz="2100">
                <a:solidFill>
                  <a:prstClr val="black"/>
                </a:solidFill>
                <a:latin typeface="Tw Cen MT" panose="020B0602020104020603"/>
                <a:hlinkClick r:id="rId6"/>
              </a:rPr>
              <a:t>https://www.pcsb.org/Page/26534</a:t>
            </a:r>
            <a:endParaRPr lang="en-US" sz="2100">
              <a:solidFill>
                <a:prstClr val="black"/>
              </a:solidFill>
              <a:latin typeface="Tw Cen MT" panose="020B0602020104020603"/>
            </a:endParaRPr>
          </a:p>
          <a:p>
            <a:endParaRPr lang="en-US" sz="2100">
              <a:solidFill>
                <a:prstClr val="black"/>
              </a:solidFill>
              <a:latin typeface="Tw Cen MT" panose="020B0602020104020603"/>
            </a:endParaRPr>
          </a:p>
          <a:p>
            <a:r>
              <a:rPr lang="en-US" sz="2100" b="1">
                <a:solidFill>
                  <a:srgbClr val="032B5B"/>
                </a:solidFill>
                <a:latin typeface="Open Sans Condensed"/>
              </a:rPr>
              <a:t>Partnerships - </a:t>
            </a:r>
            <a:r>
              <a:rPr lang="en-US" sz="2100">
                <a:solidFill>
                  <a:prstClr val="black"/>
                </a:solidFill>
                <a:latin typeface="Tw Cen MT" panose="020B0602020104020603"/>
                <a:hlinkClick r:id="rId7"/>
              </a:rPr>
              <a:t>https://www.pcsb.org/Page/418</a:t>
            </a:r>
            <a:endParaRPr lang="en-US" sz="2100">
              <a:solidFill>
                <a:prstClr val="black"/>
              </a:solidFill>
              <a:latin typeface="Tw Cen MT" panose="020B0602020104020603"/>
            </a:endParaRPr>
          </a:p>
          <a:p>
            <a:endParaRPr lang="en-US" sz="2100" b="1">
              <a:solidFill>
                <a:srgbClr val="032B5B"/>
              </a:solidFill>
              <a:latin typeface="Open Sans Condensed"/>
            </a:endParaRPr>
          </a:p>
        </p:txBody>
      </p:sp>
      <p:pic>
        <p:nvPicPr>
          <p:cNvPr id="4" name="Picture 3">
            <a:extLst>
              <a:ext uri="{FF2B5EF4-FFF2-40B4-BE49-F238E27FC236}">
                <a16:creationId xmlns:a16="http://schemas.microsoft.com/office/drawing/2014/main" id="{6B029BD7-3249-4932-82E8-F6ACE85C46E3}"/>
              </a:ext>
            </a:extLst>
          </p:cNvPr>
          <p:cNvPicPr>
            <a:picLocks noChangeAspect="1"/>
          </p:cNvPicPr>
          <p:nvPr/>
        </p:nvPicPr>
        <p:blipFill>
          <a:blip r:embed="rId8"/>
          <a:stretch>
            <a:fillRect/>
          </a:stretch>
        </p:blipFill>
        <p:spPr>
          <a:xfrm>
            <a:off x="10439400" y="1485900"/>
            <a:ext cx="6915326" cy="518649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 name="Smiley Face 5">
            <a:extLst>
              <a:ext uri="{FF2B5EF4-FFF2-40B4-BE49-F238E27FC236}">
                <a16:creationId xmlns:a16="http://schemas.microsoft.com/office/drawing/2014/main" id="{86E72A65-0F0B-3326-243E-C09EF78CBF59}"/>
              </a:ext>
            </a:extLst>
          </p:cNvPr>
          <p:cNvSpPr/>
          <p:nvPr/>
        </p:nvSpPr>
        <p:spPr>
          <a:xfrm>
            <a:off x="16412450" y="433643"/>
            <a:ext cx="1097400" cy="880806"/>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5" name="Picture 4">
            <a:extLst>
              <a:ext uri="{FF2B5EF4-FFF2-40B4-BE49-F238E27FC236}">
                <a16:creationId xmlns:a16="http://schemas.microsoft.com/office/drawing/2014/main" id="{A786CD71-BE40-2BF9-1816-14A7B93C91EC}"/>
              </a:ext>
            </a:extLst>
          </p:cNvPr>
          <p:cNvPicPr>
            <a:picLocks noChangeAspect="1"/>
          </p:cNvPicPr>
          <p:nvPr/>
        </p:nvPicPr>
        <p:blipFill>
          <a:blip r:embed="rId9"/>
          <a:stretch>
            <a:fillRect/>
          </a:stretch>
        </p:blipFill>
        <p:spPr>
          <a:xfrm>
            <a:off x="0" y="8680977"/>
            <a:ext cx="18288000" cy="1606024"/>
          </a:xfrm>
          <a:prstGeom prst="rect">
            <a:avLst/>
          </a:prstGeom>
        </p:spPr>
      </p:pic>
    </p:spTree>
    <p:extLst>
      <p:ext uri="{BB962C8B-B14F-4D97-AF65-F5344CB8AC3E}">
        <p14:creationId xmlns:p14="http://schemas.microsoft.com/office/powerpoint/2010/main" val="4002995155"/>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3600">
              <a:solidFill>
                <a:prstClr val="white"/>
              </a:solidFill>
              <a:latin typeface="Tw Cen MT" panose="020B0602020104020603"/>
            </a:endParaRPr>
          </a:p>
        </p:txBody>
      </p:sp>
      <p:sp>
        <p:nvSpPr>
          <p:cNvPr id="10249"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7998" cy="6858000"/>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3600">
              <a:solidFill>
                <a:prstClr val="white"/>
              </a:solidFill>
              <a:latin typeface="Tw Cen MT" panose="020B0602020104020603"/>
            </a:endParaRPr>
          </a:p>
        </p:txBody>
      </p:sp>
      <p:cxnSp>
        <p:nvCxnSpPr>
          <p:cNvPr id="10251" name="Straight Connector 10250">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2580264" y="7896158"/>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0253" name="Rectangle 10252">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3088" cy="102884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latin typeface="Tw Cen MT" panose="020B0602020104020603"/>
            </a:endParaRPr>
          </a:p>
        </p:txBody>
      </p:sp>
      <p:sp>
        <p:nvSpPr>
          <p:cNvPr id="10255" name="Rectangle 10254">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202822" cy="1028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latin typeface="Tw Cen MT" panose="020B0602020104020603"/>
            </a:endParaRPr>
          </a:p>
        </p:txBody>
      </p:sp>
      <p:sp>
        <p:nvSpPr>
          <p:cNvPr id="2" name="Title 1">
            <a:extLst>
              <a:ext uri="{FF2B5EF4-FFF2-40B4-BE49-F238E27FC236}">
                <a16:creationId xmlns:a16="http://schemas.microsoft.com/office/drawing/2014/main" id="{AB50F40E-8E47-BD83-A75D-608DA88BE6EF}"/>
              </a:ext>
            </a:extLst>
          </p:cNvPr>
          <p:cNvSpPr>
            <a:spLocks noGrp="1"/>
          </p:cNvSpPr>
          <p:nvPr>
            <p:ph type="title"/>
          </p:nvPr>
        </p:nvSpPr>
        <p:spPr>
          <a:xfrm>
            <a:off x="951414" y="960120"/>
            <a:ext cx="6312984" cy="4552284"/>
          </a:xfrm>
        </p:spPr>
        <p:txBody>
          <a:bodyPr vert="horz" lIns="182880" tIns="91440" rIns="182880" bIns="91440" rtlCol="0" anchor="b">
            <a:normAutofit/>
          </a:bodyPr>
          <a:lstStyle/>
          <a:p>
            <a:pPr algn="r" defTabSz="1828800"/>
            <a:r>
              <a:rPr lang="en-US" sz="6600" spc="400">
                <a:solidFill>
                  <a:srgbClr val="FFFFFF"/>
                </a:solidFill>
              </a:rPr>
              <a:t>Thank you for your time!</a:t>
            </a:r>
          </a:p>
        </p:txBody>
      </p:sp>
      <p:cxnSp>
        <p:nvCxnSpPr>
          <p:cNvPr id="10257" name="Straight Connector 10256">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0018" y="5647970"/>
            <a:ext cx="589788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0242" name="Picture 2" descr="How to use data to increase student success rates">
            <a:extLst>
              <a:ext uri="{FF2B5EF4-FFF2-40B4-BE49-F238E27FC236}">
                <a16:creationId xmlns:a16="http://schemas.microsoft.com/office/drawing/2014/main" id="{4A6F2D57-CAF6-AA9C-B5A7-0765C5D620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44000" y="2419461"/>
            <a:ext cx="8189204" cy="54495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E0F1D69-8C50-922D-3E69-E7F4BD4B44AC}"/>
              </a:ext>
            </a:extLst>
          </p:cNvPr>
          <p:cNvPicPr>
            <a:picLocks noChangeAspect="1"/>
          </p:cNvPicPr>
          <p:nvPr/>
        </p:nvPicPr>
        <p:blipFill>
          <a:blip r:embed="rId3"/>
          <a:stretch>
            <a:fillRect/>
          </a:stretch>
        </p:blipFill>
        <p:spPr>
          <a:xfrm>
            <a:off x="-18768" y="8648698"/>
            <a:ext cx="18306767" cy="1638301"/>
          </a:xfrm>
          <a:prstGeom prst="rect">
            <a:avLst/>
          </a:prstGeom>
        </p:spPr>
      </p:pic>
    </p:spTree>
    <p:extLst>
      <p:ext uri="{BB962C8B-B14F-4D97-AF65-F5344CB8AC3E}">
        <p14:creationId xmlns:p14="http://schemas.microsoft.com/office/powerpoint/2010/main" val="3797194826"/>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7"/>
        <p:cNvGrpSpPr/>
        <p:nvPr/>
      </p:nvGrpSpPr>
      <p:grpSpPr>
        <a:xfrm>
          <a:off x="0" y="0"/>
          <a:ext cx="0" cy="0"/>
          <a:chOff x="0" y="0"/>
          <a:chExt cx="0" cy="0"/>
        </a:xfrm>
      </p:grpSpPr>
      <p:sp>
        <p:nvSpPr>
          <p:cNvPr id="124" name="Rectangle 123">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8287998"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3600">
              <a:solidFill>
                <a:prstClr val="white"/>
              </a:solidFill>
              <a:latin typeface="Tw Cen MT" panose="020B0602020104020603"/>
            </a:endParaRPr>
          </a:p>
        </p:txBody>
      </p:sp>
      <p:sp>
        <p:nvSpPr>
          <p:cNvPr id="126" name="Rectangle 125">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5201" y="965201"/>
            <a:ext cx="16357598" cy="8356598"/>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latin typeface="Tw Cen MT" panose="020B0602020104020603"/>
            </a:endParaRPr>
          </a:p>
        </p:txBody>
      </p:sp>
      <p:sp>
        <p:nvSpPr>
          <p:cNvPr id="4" name="Smiley Face 3">
            <a:extLst>
              <a:ext uri="{FF2B5EF4-FFF2-40B4-BE49-F238E27FC236}">
                <a16:creationId xmlns:a16="http://schemas.microsoft.com/office/drawing/2014/main" id="{4C5768DA-F5B3-7883-0060-0F889AC82508}"/>
              </a:ext>
            </a:extLst>
          </p:cNvPr>
          <p:cNvSpPr/>
          <p:nvPr/>
        </p:nvSpPr>
        <p:spPr>
          <a:xfrm>
            <a:off x="15849599" y="1595693"/>
            <a:ext cx="955098" cy="899858"/>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6146" name="Picture 2" descr="50 Famous Inspirational Quotes About ...">
            <a:extLst>
              <a:ext uri="{FF2B5EF4-FFF2-40B4-BE49-F238E27FC236}">
                <a16:creationId xmlns:a16="http://schemas.microsoft.com/office/drawing/2014/main" id="{9F3EEFE5-12D0-889F-1AEE-4E941F93A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057401"/>
            <a:ext cx="6096000" cy="5746750"/>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46070A3-1272-3434-BF0A-CBAE2EA6A1C2}"/>
              </a:ext>
            </a:extLst>
          </p:cNvPr>
          <p:cNvPicPr>
            <a:picLocks noChangeAspect="1"/>
          </p:cNvPicPr>
          <p:nvPr/>
        </p:nvPicPr>
        <p:blipFill>
          <a:blip r:embed="rId4"/>
          <a:stretch>
            <a:fillRect/>
          </a:stretch>
        </p:blipFill>
        <p:spPr>
          <a:xfrm>
            <a:off x="0" y="8691307"/>
            <a:ext cx="18287998" cy="1595693"/>
          </a:xfrm>
          <a:prstGeom prst="rect">
            <a:avLst/>
          </a:prstGeom>
        </p:spPr>
      </p:pic>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826B-1414-4E95-91FA-C8A67CE6D839}"/>
              </a:ext>
            </a:extLst>
          </p:cNvPr>
          <p:cNvSpPr>
            <a:spLocks noGrp="1"/>
          </p:cNvSpPr>
          <p:nvPr>
            <p:ph type="ctrTitle"/>
          </p:nvPr>
        </p:nvSpPr>
        <p:spPr>
          <a:xfrm>
            <a:off x="1371600" y="1088502"/>
            <a:ext cx="15544800" cy="2319600"/>
          </a:xfrm>
        </p:spPr>
        <p:txBody>
          <a:bodyPr/>
          <a:lstStyle/>
          <a:p>
            <a:r>
              <a:rPr lang="en-US"/>
              <a:t>Please take the time to participate in our survey.</a:t>
            </a:r>
          </a:p>
        </p:txBody>
      </p:sp>
      <p:sp>
        <p:nvSpPr>
          <p:cNvPr id="3" name="Subtitle 2">
            <a:extLst>
              <a:ext uri="{FF2B5EF4-FFF2-40B4-BE49-F238E27FC236}">
                <a16:creationId xmlns:a16="http://schemas.microsoft.com/office/drawing/2014/main" id="{34ADABDA-C596-4C4F-A894-1004F702BC08}"/>
              </a:ext>
            </a:extLst>
          </p:cNvPr>
          <p:cNvSpPr>
            <a:spLocks noGrp="1"/>
          </p:cNvSpPr>
          <p:nvPr>
            <p:ph type="subTitle" idx="1"/>
          </p:nvPr>
        </p:nvSpPr>
        <p:spPr>
          <a:xfrm>
            <a:off x="1233054" y="3408102"/>
            <a:ext cx="15544800" cy="3980456"/>
          </a:xfrm>
        </p:spPr>
        <p:txBody>
          <a:bodyPr/>
          <a:lstStyle/>
          <a:p>
            <a:r>
              <a:rPr lang="en-US">
                <a:solidFill>
                  <a:srgbClr val="C00000"/>
                </a:solidFill>
              </a:rPr>
              <a:t>See notes for details.</a:t>
            </a:r>
            <a:endParaRPr lang="en-US"/>
          </a:p>
          <a:p>
            <a:endParaRPr lang="en-US"/>
          </a:p>
        </p:txBody>
      </p:sp>
      <p:sp>
        <p:nvSpPr>
          <p:cNvPr id="5" name="TextBox 4">
            <a:extLst>
              <a:ext uri="{FF2B5EF4-FFF2-40B4-BE49-F238E27FC236}">
                <a16:creationId xmlns:a16="http://schemas.microsoft.com/office/drawing/2014/main" id="{73800BAE-CEEF-4577-9125-589AE4793E5C}"/>
              </a:ext>
            </a:extLst>
          </p:cNvPr>
          <p:cNvSpPr txBox="1"/>
          <p:nvPr/>
        </p:nvSpPr>
        <p:spPr>
          <a:xfrm flipH="1">
            <a:off x="5421195" y="8017015"/>
            <a:ext cx="6996546" cy="707886"/>
          </a:xfrm>
          <a:prstGeom prst="rect">
            <a:avLst/>
          </a:prstGeom>
          <a:noFill/>
        </p:spPr>
        <p:txBody>
          <a:bodyPr wrap="square" rtlCol="0">
            <a:spAutoFit/>
          </a:bodyPr>
          <a:lstStyle/>
          <a:p>
            <a:r>
              <a:rPr lang="en-US" sz="4000">
                <a:solidFill>
                  <a:prstClr val="black"/>
                </a:solidFill>
                <a:latin typeface="Monotype Corsiva" panose="03010101010201010101" pitchFamily="66" charset="0"/>
              </a:rPr>
              <a:t>Your feedback is greatly appreciated!</a:t>
            </a:r>
          </a:p>
        </p:txBody>
      </p:sp>
      <p:sp>
        <p:nvSpPr>
          <p:cNvPr id="6" name="Star: 5 Points 5">
            <a:extLst>
              <a:ext uri="{FF2B5EF4-FFF2-40B4-BE49-F238E27FC236}">
                <a16:creationId xmlns:a16="http://schemas.microsoft.com/office/drawing/2014/main" id="{BA5D9BC8-0419-36C7-423D-DCF983605525}"/>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7" name="Picture 6">
            <a:extLst>
              <a:ext uri="{FF2B5EF4-FFF2-40B4-BE49-F238E27FC236}">
                <a16:creationId xmlns:a16="http://schemas.microsoft.com/office/drawing/2014/main" id="{E23BE9E6-7D63-BA1B-7726-642074137E09}"/>
              </a:ext>
            </a:extLst>
          </p:cNvPr>
          <p:cNvPicPr>
            <a:picLocks noChangeAspect="1"/>
          </p:cNvPicPr>
          <p:nvPr/>
        </p:nvPicPr>
        <p:blipFill>
          <a:blip r:embed="rId3"/>
          <a:stretch>
            <a:fillRect/>
          </a:stretch>
        </p:blipFill>
        <p:spPr>
          <a:xfrm>
            <a:off x="-13855" y="8724901"/>
            <a:ext cx="18301855" cy="1562100"/>
          </a:xfrm>
          <a:prstGeom prst="rect">
            <a:avLst/>
          </a:prstGeom>
        </p:spPr>
      </p:pic>
      <p:pic>
        <p:nvPicPr>
          <p:cNvPr id="8" name="Picture 7" descr="A qr code on a person's head&#10;&#10;Description automatically generated">
            <a:extLst>
              <a:ext uri="{FF2B5EF4-FFF2-40B4-BE49-F238E27FC236}">
                <a16:creationId xmlns:a16="http://schemas.microsoft.com/office/drawing/2014/main" id="{FC2305D8-4B4A-4B10-A5D4-4FBA654925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7796" y="706241"/>
            <a:ext cx="6996546" cy="6996546"/>
          </a:xfrm>
          <a:prstGeom prst="rect">
            <a:avLst/>
          </a:prstGeom>
        </p:spPr>
      </p:pic>
    </p:spTree>
    <p:extLst>
      <p:ext uri="{BB962C8B-B14F-4D97-AF65-F5344CB8AC3E}">
        <p14:creationId xmlns:p14="http://schemas.microsoft.com/office/powerpoint/2010/main" val="3351863582"/>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tar: 5 Points 1">
            <a:extLst>
              <a:ext uri="{FF2B5EF4-FFF2-40B4-BE49-F238E27FC236}">
                <a16:creationId xmlns:a16="http://schemas.microsoft.com/office/drawing/2014/main" id="{400372E6-BE78-987A-6EB6-373E70A06A30}"/>
              </a:ext>
            </a:extLst>
          </p:cNvPr>
          <p:cNvSpPr/>
          <p:nvPr/>
        </p:nvSpPr>
        <p:spPr>
          <a:xfrm>
            <a:off x="16662140" y="495300"/>
            <a:ext cx="597160" cy="531845"/>
          </a:xfrm>
          <a:prstGeom prst="star5">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BF2B9D2-676D-D0CA-8966-4D2FC0AEA64F}"/>
              </a:ext>
            </a:extLst>
          </p:cNvPr>
          <p:cNvSpPr txBox="1"/>
          <p:nvPr/>
        </p:nvSpPr>
        <p:spPr>
          <a:xfrm>
            <a:off x="4572000" y="5143500"/>
            <a:ext cx="9144000" cy="2554545"/>
          </a:xfrm>
          <a:prstGeom prst="rect">
            <a:avLst/>
          </a:prstGeom>
          <a:noFill/>
        </p:spPr>
        <p:txBody>
          <a:bodyPr wrap="square">
            <a:spAutoFit/>
          </a:bodyPr>
          <a:lstStyle/>
          <a:p>
            <a:pPr algn="ctr">
              <a:defRPr/>
            </a:pPr>
            <a:r>
              <a:rPr lang="en-US" sz="320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School: Paul B. Stephens</a:t>
            </a:r>
          </a:p>
          <a:p>
            <a:pPr algn="ctr">
              <a:defRPr/>
            </a:pPr>
            <a:r>
              <a:rPr lang="en-US" sz="320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Date: August 29, 2024</a:t>
            </a:r>
          </a:p>
          <a:p>
            <a:pPr algn="ctr">
              <a:defRPr/>
            </a:pPr>
            <a:r>
              <a:rPr lang="en-US" sz="320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Time: 6pm</a:t>
            </a:r>
          </a:p>
          <a:p>
            <a:pPr algn="ctr">
              <a:defRPr/>
            </a:pPr>
            <a:r>
              <a:rPr lang="en-US" sz="320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Location: Paul B. Stephens</a:t>
            </a:r>
          </a:p>
          <a:p>
            <a:pPr algn="ctr">
              <a:defRPr/>
            </a:pPr>
            <a:r>
              <a:rPr lang="en-US" sz="320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Principal: Katie Csaszar</a:t>
            </a:r>
          </a:p>
        </p:txBody>
      </p:sp>
      <p:sp>
        <p:nvSpPr>
          <p:cNvPr id="8" name="TextBox 7">
            <a:extLst>
              <a:ext uri="{FF2B5EF4-FFF2-40B4-BE49-F238E27FC236}">
                <a16:creationId xmlns:a16="http://schemas.microsoft.com/office/drawing/2014/main" id="{E0C392DF-3186-88F2-9F25-CEF5CA67666E}"/>
              </a:ext>
            </a:extLst>
          </p:cNvPr>
          <p:cNvSpPr txBox="1"/>
          <p:nvPr/>
        </p:nvSpPr>
        <p:spPr>
          <a:xfrm>
            <a:off x="478436" y="8496300"/>
            <a:ext cx="15392400" cy="1015663"/>
          </a:xfrm>
          <a:prstGeom prst="rect">
            <a:avLst/>
          </a:prstGeom>
          <a:noFill/>
        </p:spPr>
        <p:txBody>
          <a:bodyPr wrap="square" rtlCol="0">
            <a:spAutoFit/>
          </a:bodyPr>
          <a:lstStyle/>
          <a:p>
            <a:pPr algn="ctr"/>
            <a:r>
              <a:rPr lang="en-US" sz="6000">
                <a:solidFill>
                  <a:schemeClr val="tx2">
                    <a:lumMod val="75000"/>
                  </a:schemeClr>
                </a:solidFill>
              </a:rPr>
              <a:t>2024-25 Title l Annual Parent Meeting</a:t>
            </a:r>
          </a:p>
        </p:txBody>
      </p:sp>
      <p:pic>
        <p:nvPicPr>
          <p:cNvPr id="5" name="Picture 4" descr="A blue star in a circle&#10;&#10;Description automatically generated">
            <a:extLst>
              <a:ext uri="{FF2B5EF4-FFF2-40B4-BE49-F238E27FC236}">
                <a16:creationId xmlns:a16="http://schemas.microsoft.com/office/drawing/2014/main" id="{ADDDC4C0-CCEA-C821-17B0-398E66DB72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199" y="344190"/>
            <a:ext cx="4418309" cy="4418309"/>
          </a:xfrm>
          <a:prstGeom prst="rect">
            <a:avLst/>
          </a:prstGeom>
        </p:spPr>
      </p:pic>
    </p:spTree>
    <p:extLst>
      <p:ext uri="{BB962C8B-B14F-4D97-AF65-F5344CB8AC3E}">
        <p14:creationId xmlns:p14="http://schemas.microsoft.com/office/powerpoint/2010/main" val="1180762062"/>
      </p:ext>
    </p:extLst>
  </p:cSld>
  <p:clrMapOvr>
    <a:masterClrMapping/>
  </p:clrMapOvr>
  <mc:AlternateContent xmlns:mc="http://schemas.openxmlformats.org/markup-compatibility/2006">
    <mc:Choice xmlns:p14="http://schemas.microsoft.com/office/powerpoint/2010/main" Requires="p14">
      <p:transition spd="slow" p14:dur="2000" advTm="2948"/>
    </mc:Choice>
    <mc:Fallback>
      <p:transition spd="slow" advTm="294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7"/>
          <p:cNvSpPr txBox="1"/>
          <p:nvPr/>
        </p:nvSpPr>
        <p:spPr>
          <a:xfrm>
            <a:off x="1028700" y="885825"/>
            <a:ext cx="16802100" cy="1532856"/>
          </a:xfrm>
          <a:prstGeom prst="rect">
            <a:avLst/>
          </a:prstGeom>
        </p:spPr>
        <p:txBody>
          <a:bodyPr wrap="square" lIns="0" tIns="0" rIns="0" bIns="0" rtlCol="0" anchor="t">
            <a:spAutoFit/>
          </a:bodyPr>
          <a:lstStyle/>
          <a:p>
            <a:endParaRPr lang="en-US" sz="2000"/>
          </a:p>
          <a:p>
            <a:pPr>
              <a:lnSpc>
                <a:spcPts val="9931"/>
              </a:lnSpc>
            </a:pPr>
            <a:endParaRPr lang="en-US" sz="7093" b="1">
              <a:solidFill>
                <a:srgbClr val="8AB840"/>
              </a:solidFill>
              <a:latin typeface="Prompt Bold" panose="00000800000000000000" pitchFamily="2" charset="-34"/>
              <a:cs typeface="Prompt Bold" panose="00000800000000000000" pitchFamily="2" charset="-34"/>
            </a:endParaRPr>
          </a:p>
        </p:txBody>
      </p:sp>
      <p:sp>
        <p:nvSpPr>
          <p:cNvPr id="3" name="TextBox 2">
            <a:extLst>
              <a:ext uri="{FF2B5EF4-FFF2-40B4-BE49-F238E27FC236}">
                <a16:creationId xmlns:a16="http://schemas.microsoft.com/office/drawing/2014/main" id="{76BA8E0E-7276-3FA7-38F8-20EBB5D3874C}"/>
              </a:ext>
            </a:extLst>
          </p:cNvPr>
          <p:cNvSpPr txBox="1"/>
          <p:nvPr/>
        </p:nvSpPr>
        <p:spPr>
          <a:xfrm>
            <a:off x="5181600" y="491316"/>
            <a:ext cx="9144000" cy="1015663"/>
          </a:xfrm>
          <a:prstGeom prst="rect">
            <a:avLst/>
          </a:prstGeom>
          <a:noFill/>
        </p:spPr>
        <p:txBody>
          <a:bodyPr wrap="square">
            <a:spAutoFit/>
          </a:bodyPr>
          <a:lstStyle/>
          <a:p>
            <a:r>
              <a:rPr lang="en-US" sz="6000" b="1">
                <a:solidFill>
                  <a:schemeClr val="accent1">
                    <a:lumMod val="50000"/>
                  </a:schemeClr>
                </a:solidFill>
              </a:rPr>
              <a:t>Title I Funding Process</a:t>
            </a:r>
            <a:endParaRPr lang="en-US" sz="6000" b="1"/>
          </a:p>
        </p:txBody>
      </p:sp>
      <p:pic>
        <p:nvPicPr>
          <p:cNvPr id="4" name="Picture 6" descr="Business Process Flows with a personal touch- Demeny.co.uk">
            <a:extLst>
              <a:ext uri="{FF2B5EF4-FFF2-40B4-BE49-F238E27FC236}">
                <a16:creationId xmlns:a16="http://schemas.microsoft.com/office/drawing/2014/main" id="{6D5821EA-B6FE-B707-36A0-B347B29A22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071896"/>
            <a:ext cx="4953000" cy="3532517"/>
          </a:xfrm>
          <a:prstGeom prst="rect">
            <a:avLst/>
          </a:prstGeom>
          <a:noFill/>
          <a:extLst>
            <a:ext uri="{909E8E84-426E-40DD-AFC4-6F175D3DCCD1}">
              <a14:hiddenFill xmlns:a14="http://schemas.microsoft.com/office/drawing/2010/main">
                <a:solidFill>
                  <a:srgbClr val="FFFFFF"/>
                </a:solidFill>
              </a14:hiddenFill>
            </a:ext>
          </a:extLst>
        </p:spPr>
      </p:pic>
      <p:sp>
        <p:nvSpPr>
          <p:cNvPr id="5" name="Star: 5 Points 4">
            <a:extLst>
              <a:ext uri="{FF2B5EF4-FFF2-40B4-BE49-F238E27FC236}">
                <a16:creationId xmlns:a16="http://schemas.microsoft.com/office/drawing/2014/main" id="{D138C12A-23AB-335B-FC87-E9F43A3C09D3}"/>
              </a:ext>
            </a:extLst>
          </p:cNvPr>
          <p:cNvSpPr/>
          <p:nvPr/>
        </p:nvSpPr>
        <p:spPr>
          <a:xfrm>
            <a:off x="16764000" y="342002"/>
            <a:ext cx="771331" cy="762897"/>
          </a:xfrm>
          <a:prstGeom prst="star5">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1FC0398-53BA-C170-5584-5B32213AD52D}"/>
              </a:ext>
            </a:extLst>
          </p:cNvPr>
          <p:cNvSpPr txBox="1"/>
          <p:nvPr/>
        </p:nvSpPr>
        <p:spPr>
          <a:xfrm>
            <a:off x="5638800" y="3390900"/>
            <a:ext cx="1981200" cy="830997"/>
          </a:xfrm>
          <a:prstGeom prst="rect">
            <a:avLst/>
          </a:prstGeom>
          <a:noFill/>
        </p:spPr>
        <p:txBody>
          <a:bodyPr wrap="square" rtlCol="0">
            <a:spAutoFit/>
          </a:bodyPr>
          <a:lstStyle/>
          <a:p>
            <a:r>
              <a:rPr lang="en-US" sz="2400"/>
              <a:t>1. Federal Government</a:t>
            </a:r>
          </a:p>
        </p:txBody>
      </p:sp>
      <p:sp>
        <p:nvSpPr>
          <p:cNvPr id="8" name="TextBox 7">
            <a:extLst>
              <a:ext uri="{FF2B5EF4-FFF2-40B4-BE49-F238E27FC236}">
                <a16:creationId xmlns:a16="http://schemas.microsoft.com/office/drawing/2014/main" id="{EFF48832-335F-5863-629B-3360DB239AE0}"/>
              </a:ext>
            </a:extLst>
          </p:cNvPr>
          <p:cNvSpPr txBox="1"/>
          <p:nvPr/>
        </p:nvSpPr>
        <p:spPr>
          <a:xfrm>
            <a:off x="9753600" y="2933700"/>
            <a:ext cx="2133600" cy="1200329"/>
          </a:xfrm>
          <a:prstGeom prst="rect">
            <a:avLst/>
          </a:prstGeom>
          <a:noFill/>
        </p:spPr>
        <p:txBody>
          <a:bodyPr wrap="square" rtlCol="0">
            <a:spAutoFit/>
          </a:bodyPr>
          <a:lstStyle/>
          <a:p>
            <a:r>
              <a:rPr lang="en-US" sz="2400"/>
              <a:t>2. Florida Department of Education</a:t>
            </a:r>
          </a:p>
        </p:txBody>
      </p:sp>
      <p:sp>
        <p:nvSpPr>
          <p:cNvPr id="9" name="TextBox 8">
            <a:extLst>
              <a:ext uri="{FF2B5EF4-FFF2-40B4-BE49-F238E27FC236}">
                <a16:creationId xmlns:a16="http://schemas.microsoft.com/office/drawing/2014/main" id="{F6306563-69EB-DA9C-81AC-3B4D64ADA91C}"/>
              </a:ext>
            </a:extLst>
          </p:cNvPr>
          <p:cNvSpPr txBox="1"/>
          <p:nvPr/>
        </p:nvSpPr>
        <p:spPr>
          <a:xfrm>
            <a:off x="10972800" y="6896100"/>
            <a:ext cx="1981200" cy="1200329"/>
          </a:xfrm>
          <a:prstGeom prst="rect">
            <a:avLst/>
          </a:prstGeom>
          <a:noFill/>
        </p:spPr>
        <p:txBody>
          <a:bodyPr wrap="square" rtlCol="0">
            <a:spAutoFit/>
          </a:bodyPr>
          <a:lstStyle/>
          <a:p>
            <a:r>
              <a:rPr lang="en-US" sz="2400"/>
              <a:t>3. Pinellas County Schools</a:t>
            </a:r>
          </a:p>
        </p:txBody>
      </p:sp>
      <p:sp>
        <p:nvSpPr>
          <p:cNvPr id="10" name="TextBox 9">
            <a:extLst>
              <a:ext uri="{FF2B5EF4-FFF2-40B4-BE49-F238E27FC236}">
                <a16:creationId xmlns:a16="http://schemas.microsoft.com/office/drawing/2014/main" id="{211C4B66-DE08-1680-F311-037A47F9A3F5}"/>
              </a:ext>
            </a:extLst>
          </p:cNvPr>
          <p:cNvSpPr txBox="1"/>
          <p:nvPr/>
        </p:nvSpPr>
        <p:spPr>
          <a:xfrm>
            <a:off x="4419600" y="6563573"/>
            <a:ext cx="1981200" cy="1200329"/>
          </a:xfrm>
          <a:prstGeom prst="rect">
            <a:avLst/>
          </a:prstGeom>
          <a:noFill/>
        </p:spPr>
        <p:txBody>
          <a:bodyPr wrap="square" lIns="91440" tIns="45720" rIns="91440" bIns="45720" rtlCol="0" anchor="t">
            <a:spAutoFit/>
          </a:bodyPr>
          <a:lstStyle/>
          <a:p>
            <a:r>
              <a:rPr lang="en-US" sz="2400"/>
              <a:t>Paul B Stephens School</a:t>
            </a:r>
            <a:endParaRPr lang="en-US" sz="2400">
              <a:ea typeface="Calibri"/>
              <a:cs typeface="Calibri"/>
            </a:endParaRPr>
          </a:p>
        </p:txBody>
      </p:sp>
    </p:spTree>
    <p:extLst>
      <p:ext uri="{BB962C8B-B14F-4D97-AF65-F5344CB8AC3E}">
        <p14:creationId xmlns:p14="http://schemas.microsoft.com/office/powerpoint/2010/main" val="1588479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2B67EB8E-22B4-4366-BC70-9F0BB2E37A77}"/>
              </a:ext>
            </a:extLst>
          </p:cNvPr>
          <p:cNvSpPr txBox="1"/>
          <p:nvPr/>
        </p:nvSpPr>
        <p:spPr>
          <a:xfrm>
            <a:off x="1981200" y="2476500"/>
            <a:ext cx="14325600" cy="3148170"/>
          </a:xfrm>
          <a:prstGeom prst="rect">
            <a:avLst/>
          </a:prstGeom>
        </p:spPr>
        <p:txBody>
          <a:bodyPr wrap="square" lIns="0" tIns="0" rIns="0" bIns="0" rtlCol="0" anchor="t">
            <a:spAutoFit/>
          </a:bodyPr>
          <a:lstStyle/>
          <a:p>
            <a:pPr algn="ctr">
              <a:lnSpc>
                <a:spcPts val="13576"/>
              </a:lnSpc>
            </a:pPr>
            <a:r>
              <a:rPr lang="en-US" sz="6000">
                <a:solidFill>
                  <a:srgbClr val="FFFFFF"/>
                </a:solidFill>
                <a:latin typeface="Oswald" pitchFamily="2" charset="0"/>
              </a:rPr>
              <a:t>Title l Supplemental Resources</a:t>
            </a:r>
          </a:p>
          <a:p>
            <a:pPr algn="ctr">
              <a:lnSpc>
                <a:spcPts val="13576"/>
              </a:lnSpc>
            </a:pPr>
            <a:r>
              <a:rPr lang="en-US" sz="3200">
                <a:solidFill>
                  <a:srgbClr val="FFFFFF"/>
                </a:solidFill>
                <a:latin typeface="Oswald" pitchFamily="2" charset="0"/>
              </a:rPr>
              <a:t>Definition: provided in addition to what is already present or available to compete or enhance it</a:t>
            </a:r>
          </a:p>
        </p:txBody>
      </p:sp>
      <p:pic>
        <p:nvPicPr>
          <p:cNvPr id="3" name="Graphic 2" descr="Cheers">
            <a:extLst>
              <a:ext uri="{FF2B5EF4-FFF2-40B4-BE49-F238E27FC236}">
                <a16:creationId xmlns:a16="http://schemas.microsoft.com/office/drawing/2014/main" id="{542C6306-7E60-EDC7-F9AF-9C3CCB2FC1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6300" y="800100"/>
            <a:ext cx="2209800" cy="2191071"/>
          </a:xfrm>
          <a:prstGeom prst="rect">
            <a:avLst/>
          </a:prstGeom>
        </p:spPr>
      </p:pic>
      <p:sp>
        <p:nvSpPr>
          <p:cNvPr id="4" name="Star: 5 Points 3">
            <a:extLst>
              <a:ext uri="{FF2B5EF4-FFF2-40B4-BE49-F238E27FC236}">
                <a16:creationId xmlns:a16="http://schemas.microsoft.com/office/drawing/2014/main" id="{A2E25197-49A0-7924-E571-E75A6A452F9C}"/>
              </a:ext>
            </a:extLst>
          </p:cNvPr>
          <p:cNvSpPr/>
          <p:nvPr/>
        </p:nvSpPr>
        <p:spPr>
          <a:xfrm>
            <a:off x="17113120" y="534177"/>
            <a:ext cx="870080" cy="875523"/>
          </a:xfrm>
          <a:prstGeom prst="star5">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7"/>
          <p:cNvSpPr txBox="1"/>
          <p:nvPr/>
        </p:nvSpPr>
        <p:spPr>
          <a:xfrm>
            <a:off x="1028700" y="885825"/>
            <a:ext cx="16802100" cy="1532856"/>
          </a:xfrm>
          <a:prstGeom prst="rect">
            <a:avLst/>
          </a:prstGeom>
        </p:spPr>
        <p:txBody>
          <a:bodyPr wrap="square" lIns="0" tIns="0" rIns="0" bIns="0" rtlCol="0" anchor="t">
            <a:spAutoFit/>
          </a:bodyPr>
          <a:lstStyle/>
          <a:p>
            <a:endParaRPr lang="en-US" sz="2000"/>
          </a:p>
          <a:p>
            <a:pPr>
              <a:lnSpc>
                <a:spcPts val="9931"/>
              </a:lnSpc>
            </a:pPr>
            <a:endParaRPr lang="en-US" sz="7093" b="1">
              <a:solidFill>
                <a:srgbClr val="8AB840"/>
              </a:solidFill>
              <a:latin typeface="Prompt Bold" panose="00000800000000000000" pitchFamily="2" charset="-34"/>
              <a:cs typeface="Prompt Bold" panose="00000800000000000000" pitchFamily="2" charset="-34"/>
            </a:endParaRPr>
          </a:p>
        </p:txBody>
      </p:sp>
      <p:pic>
        <p:nvPicPr>
          <p:cNvPr id="2" name="Picture 2" descr="50 of the Best Quotes About Education">
            <a:extLst>
              <a:ext uri="{FF2B5EF4-FFF2-40B4-BE49-F238E27FC236}">
                <a16:creationId xmlns:a16="http://schemas.microsoft.com/office/drawing/2014/main" id="{E4BF977F-298D-CDA1-A023-5328F78E6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485900"/>
            <a:ext cx="6324600" cy="6324600"/>
          </a:xfrm>
          <a:prstGeom prst="rect">
            <a:avLst/>
          </a:prstGeom>
          <a:noFill/>
          <a:extLst>
            <a:ext uri="{909E8E84-426E-40DD-AFC4-6F175D3DCCD1}">
              <a14:hiddenFill xmlns:a14="http://schemas.microsoft.com/office/drawing/2010/main">
                <a:solidFill>
                  <a:srgbClr val="FFFFFF"/>
                </a:solidFill>
              </a14:hiddenFill>
            </a:ext>
          </a:extLst>
        </p:spPr>
      </p:pic>
      <p:sp>
        <p:nvSpPr>
          <p:cNvPr id="3" name="Smiley Face 2">
            <a:extLst>
              <a:ext uri="{FF2B5EF4-FFF2-40B4-BE49-F238E27FC236}">
                <a16:creationId xmlns:a16="http://schemas.microsoft.com/office/drawing/2014/main" id="{90F34CB2-042B-49F5-6BA7-AB96DCB5802D}"/>
              </a:ext>
            </a:extLst>
          </p:cNvPr>
          <p:cNvSpPr/>
          <p:nvPr/>
        </p:nvSpPr>
        <p:spPr>
          <a:xfrm>
            <a:off x="17068800" y="370639"/>
            <a:ext cx="838200" cy="734261"/>
          </a:xfrm>
          <a:prstGeom prst="smileyFace">
            <a:avLst/>
          </a:prstGeom>
          <a:solidFill>
            <a:schemeClr val="tx2">
              <a:lumMod val="60000"/>
              <a:lumOff val="4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716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7"/>
          <p:cNvSpPr txBox="1"/>
          <p:nvPr/>
        </p:nvSpPr>
        <p:spPr>
          <a:xfrm>
            <a:off x="1028700" y="885825"/>
            <a:ext cx="16802100" cy="1532856"/>
          </a:xfrm>
          <a:prstGeom prst="rect">
            <a:avLst/>
          </a:prstGeom>
        </p:spPr>
        <p:txBody>
          <a:bodyPr wrap="square" lIns="0" tIns="0" rIns="0" bIns="0" rtlCol="0" anchor="t">
            <a:spAutoFit/>
          </a:bodyPr>
          <a:lstStyle/>
          <a:p>
            <a:endParaRPr lang="en-US" sz="2000"/>
          </a:p>
          <a:p>
            <a:pPr>
              <a:lnSpc>
                <a:spcPts val="9931"/>
              </a:lnSpc>
            </a:pPr>
            <a:endParaRPr lang="en-US" sz="7093" b="1">
              <a:solidFill>
                <a:srgbClr val="8AB840"/>
              </a:solidFill>
              <a:latin typeface="Prompt Bold" panose="00000800000000000000" pitchFamily="2" charset="-34"/>
              <a:cs typeface="Prompt Bold" panose="00000800000000000000" pitchFamily="2" charset="-34"/>
            </a:endParaRPr>
          </a:p>
        </p:txBody>
      </p:sp>
      <p:pic>
        <p:nvPicPr>
          <p:cNvPr id="4" name="Picture 4" descr="Failing at Dental Hygiene? Score an A+ at the Dentist With These Easy Tips  - Gentle Care Dentistry">
            <a:extLst>
              <a:ext uri="{FF2B5EF4-FFF2-40B4-BE49-F238E27FC236}">
                <a16:creationId xmlns:a16="http://schemas.microsoft.com/office/drawing/2014/main" id="{EA3ACEBB-86C9-9A38-4356-D0C138F1A79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600" y="873229"/>
            <a:ext cx="2162377" cy="2121064"/>
          </a:xfrm>
          <a:prstGeom prst="rect">
            <a:avLst/>
          </a:prstGeom>
          <a:noFill/>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pic>
        <p:nvPicPr>
          <p:cNvPr id="5" name="Picture 4" descr="5 Questions To Ask Before Planning A Celebration - FocusU">
            <a:extLst>
              <a:ext uri="{FF2B5EF4-FFF2-40B4-BE49-F238E27FC236}">
                <a16:creationId xmlns:a16="http://schemas.microsoft.com/office/drawing/2014/main" id="{93EF5074-85CC-4A05-DC86-E54A7FA8125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4370887" y="523226"/>
            <a:ext cx="2002646" cy="1408334"/>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6" name="Smiley Face 5">
            <a:extLst>
              <a:ext uri="{FF2B5EF4-FFF2-40B4-BE49-F238E27FC236}">
                <a16:creationId xmlns:a16="http://schemas.microsoft.com/office/drawing/2014/main" id="{D96CAF48-76FD-73A5-085F-1A0FA7010B04}"/>
              </a:ext>
            </a:extLst>
          </p:cNvPr>
          <p:cNvSpPr/>
          <p:nvPr/>
        </p:nvSpPr>
        <p:spPr>
          <a:xfrm>
            <a:off x="17216203" y="151564"/>
            <a:ext cx="838200" cy="734261"/>
          </a:xfrm>
          <a:prstGeom prst="smileyFace">
            <a:avLst/>
          </a:prstGeom>
          <a:solidFill>
            <a:schemeClr val="tx2">
              <a:lumMod val="60000"/>
              <a:lumOff val="4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EE68D14-E1A1-CFAB-8167-3D80E39F0879}"/>
              </a:ext>
            </a:extLst>
          </p:cNvPr>
          <p:cNvSpPr txBox="1"/>
          <p:nvPr/>
        </p:nvSpPr>
        <p:spPr>
          <a:xfrm>
            <a:off x="4857750" y="1104900"/>
            <a:ext cx="9144000" cy="1323439"/>
          </a:xfrm>
          <a:prstGeom prst="rect">
            <a:avLst/>
          </a:prstGeom>
          <a:noFill/>
        </p:spPr>
        <p:txBody>
          <a:bodyPr wrap="square">
            <a:spAutoFit/>
          </a:bodyPr>
          <a:lstStyle/>
          <a:p>
            <a:pPr algn="ctr"/>
            <a:r>
              <a:rPr lang="en-US" sz="8000" spc="100">
                <a:solidFill>
                  <a:schemeClr val="accent1">
                    <a:lumMod val="75000"/>
                  </a:schemeClr>
                </a:solidFill>
              </a:rPr>
              <a:t>Let’s Celebrate!</a:t>
            </a:r>
            <a:endParaRPr lang="en-US" sz="8000">
              <a:solidFill>
                <a:schemeClr val="accent1">
                  <a:lumMod val="75000"/>
                </a:schemeClr>
              </a:solidFill>
            </a:endParaRPr>
          </a:p>
        </p:txBody>
      </p:sp>
      <p:sp>
        <p:nvSpPr>
          <p:cNvPr id="13" name="TextBox 12">
            <a:extLst>
              <a:ext uri="{FF2B5EF4-FFF2-40B4-BE49-F238E27FC236}">
                <a16:creationId xmlns:a16="http://schemas.microsoft.com/office/drawing/2014/main" id="{34067A5A-593F-B706-C5CF-AADB790B4118}"/>
              </a:ext>
            </a:extLst>
          </p:cNvPr>
          <p:cNvSpPr txBox="1"/>
          <p:nvPr/>
        </p:nvSpPr>
        <p:spPr>
          <a:xfrm>
            <a:off x="2922225" y="2433610"/>
            <a:ext cx="13440578" cy="7478970"/>
          </a:xfrm>
          <a:prstGeom prst="rect">
            <a:avLst/>
          </a:prstGeom>
          <a:noFill/>
        </p:spPr>
        <p:txBody>
          <a:bodyPr wrap="square" lIns="91440" tIns="45720" rIns="91440" bIns="45720" anchor="t">
            <a:spAutoFit/>
          </a:bodyPr>
          <a:lstStyle/>
          <a:p>
            <a:pPr marL="285750" indent="-285750">
              <a:buFont typeface="Arial,Sans-Serif" panose="020B0604020202020204" pitchFamily="34" charset="0"/>
              <a:buChar char="•"/>
            </a:pPr>
            <a:r>
              <a:rPr lang="en-US" sz="4000">
                <a:solidFill>
                  <a:srgbClr val="222222"/>
                </a:solidFill>
                <a:highlight>
                  <a:srgbClr val="F4F4F5"/>
                </a:highlight>
                <a:latin typeface="Poppins"/>
                <a:cs typeface="Poppins"/>
              </a:rPr>
              <a:t>Students showed gains in communication with increasing the reliability of their communication method. From Semester 1 to Semester 2 of the 2023-2024 school year there were increases for students who were Emergent communicators growing and becoming Consistent communicators. There were also increases for students growing from Consistent communicators to Reliable communicators. Other gains can be seen in the area of the level of assistance our students require to complete academic tasks. </a:t>
            </a:r>
            <a:endParaRPr lang="en-US" sz="4000">
              <a:latin typeface="Poppins"/>
              <a:cs typeface="Poppins"/>
            </a:endParaRPr>
          </a:p>
          <a:p>
            <a:pPr marL="285750" indent="-285750">
              <a:buFont typeface="Arial" panose="020B0604020202020204" pitchFamily="34" charset="0"/>
              <a:buChar char="•"/>
            </a:pPr>
            <a:endParaRPr lang="en-US" sz="4000">
              <a:ea typeface="Calibri"/>
              <a:cs typeface="Calibri"/>
            </a:endParaRPr>
          </a:p>
        </p:txBody>
      </p:sp>
    </p:spTree>
    <p:extLst>
      <p:ext uri="{BB962C8B-B14F-4D97-AF65-F5344CB8AC3E}">
        <p14:creationId xmlns:p14="http://schemas.microsoft.com/office/powerpoint/2010/main" val="1458158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7"/>
          <p:cNvSpPr txBox="1"/>
          <p:nvPr/>
        </p:nvSpPr>
        <p:spPr>
          <a:xfrm>
            <a:off x="1066800" y="1019844"/>
            <a:ext cx="16802100" cy="1532856"/>
          </a:xfrm>
          <a:prstGeom prst="rect">
            <a:avLst/>
          </a:prstGeom>
        </p:spPr>
        <p:txBody>
          <a:bodyPr wrap="square" lIns="0" tIns="0" rIns="0" bIns="0" rtlCol="0" anchor="t">
            <a:spAutoFit/>
          </a:bodyPr>
          <a:lstStyle/>
          <a:p>
            <a:endParaRPr lang="en-US" sz="2000"/>
          </a:p>
          <a:p>
            <a:pPr>
              <a:lnSpc>
                <a:spcPts val="9931"/>
              </a:lnSpc>
            </a:pPr>
            <a:endParaRPr lang="en-US" sz="7093" b="1">
              <a:solidFill>
                <a:srgbClr val="8AB840"/>
              </a:solidFill>
              <a:latin typeface="Prompt Bold" panose="00000800000000000000" pitchFamily="2" charset="-34"/>
              <a:cs typeface="Prompt Bold" panose="00000800000000000000" pitchFamily="2" charset="-34"/>
            </a:endParaRPr>
          </a:p>
        </p:txBody>
      </p:sp>
      <p:graphicFrame>
        <p:nvGraphicFramePr>
          <p:cNvPr id="2" name="Table 1">
            <a:extLst>
              <a:ext uri="{FF2B5EF4-FFF2-40B4-BE49-F238E27FC236}">
                <a16:creationId xmlns:a16="http://schemas.microsoft.com/office/drawing/2014/main" id="{3EAFB4E1-F164-E240-6374-641FD00FFED4}"/>
              </a:ext>
            </a:extLst>
          </p:cNvPr>
          <p:cNvGraphicFramePr>
            <a:graphicFrameLocks noGrp="1"/>
          </p:cNvGraphicFramePr>
          <p:nvPr>
            <p:extLst>
              <p:ext uri="{D42A27DB-BD31-4B8C-83A1-F6EECF244321}">
                <p14:modId xmlns:p14="http://schemas.microsoft.com/office/powerpoint/2010/main" val="1247949409"/>
              </p:ext>
            </p:extLst>
          </p:nvPr>
        </p:nvGraphicFramePr>
        <p:xfrm>
          <a:off x="2514600" y="2552700"/>
          <a:ext cx="12344400" cy="4952999"/>
        </p:xfrm>
        <a:graphic>
          <a:graphicData uri="http://schemas.openxmlformats.org/drawingml/2006/table">
            <a:tbl>
              <a:tblPr firstRow="1" bandRow="1"/>
              <a:tblGrid>
                <a:gridCol w="6253376">
                  <a:extLst>
                    <a:ext uri="{9D8B030D-6E8A-4147-A177-3AD203B41FA5}">
                      <a16:colId xmlns:a16="http://schemas.microsoft.com/office/drawing/2014/main" val="47257176"/>
                    </a:ext>
                  </a:extLst>
                </a:gridCol>
                <a:gridCol w="6091024">
                  <a:extLst>
                    <a:ext uri="{9D8B030D-6E8A-4147-A177-3AD203B41FA5}">
                      <a16:colId xmlns:a16="http://schemas.microsoft.com/office/drawing/2014/main" val="601120961"/>
                    </a:ext>
                  </a:extLst>
                </a:gridCol>
              </a:tblGrid>
              <a:tr h="1237463">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Supplemental Resource </a:t>
                      </a:r>
                    </a:p>
                  </a:txBody>
                  <a:tcPr>
                    <a:solidFill>
                      <a:schemeClr val="tx2">
                        <a:lumMod val="60000"/>
                        <a:lumOff val="40000"/>
                      </a:schemeClr>
                    </a:solidFill>
                  </a:tcPr>
                </a:tc>
                <a:tc>
                  <a:txBody>
                    <a:bodyPr/>
                    <a:lstStyle/>
                    <a:p>
                      <a:pPr algn="ctr"/>
                      <a:r>
                        <a:rPr lang="en-US" sz="2400" b="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Positive Impact </a:t>
                      </a:r>
                    </a:p>
                  </a:txBody>
                  <a:tcPr>
                    <a:solidFill>
                      <a:schemeClr val="tx2">
                        <a:lumMod val="60000"/>
                        <a:lumOff val="40000"/>
                      </a:schemeClr>
                    </a:solidFill>
                  </a:tcPr>
                </a:tc>
                <a:extLst>
                  <a:ext uri="{0D108BD9-81ED-4DB2-BD59-A6C34878D82A}">
                    <a16:rowId xmlns:a16="http://schemas.microsoft.com/office/drawing/2014/main" val="3016007115"/>
                  </a:ext>
                </a:extLst>
              </a:tr>
              <a:tr h="219554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Additional training opportunities for school staff</a:t>
                      </a:r>
                      <a:endParaRPr lang="en-US" sz="240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txBody>
                  <a:tcPr/>
                </a:tc>
                <a:tc>
                  <a:txBody>
                    <a:bodyPr/>
                    <a:lstStyle/>
                    <a:p>
                      <a:r>
                        <a:rPr lang="en-US" sz="2400"/>
                        <a:t>Professional Development for specific school staff related to assistive technology and other resources to support access to curriculum</a:t>
                      </a:r>
                    </a:p>
                  </a:txBody>
                  <a:tcPr/>
                </a:tc>
                <a:extLst>
                  <a:ext uri="{0D108BD9-81ED-4DB2-BD59-A6C34878D82A}">
                    <a16:rowId xmlns:a16="http://schemas.microsoft.com/office/drawing/2014/main" val="3552202954"/>
                  </a:ext>
                </a:extLst>
              </a:tr>
              <a:tr h="151999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Parent and Family Engagement Resources and Training Workshops </a:t>
                      </a:r>
                    </a:p>
                  </a:txBody>
                  <a:tcPr/>
                </a:tc>
                <a:tc>
                  <a:txBody>
                    <a:bodyPr/>
                    <a:lstStyle/>
                    <a:p>
                      <a:r>
                        <a:rPr lang="en-US" sz="2400"/>
                        <a:t>Student Planners, MELD boards/communication boards</a:t>
                      </a:r>
                    </a:p>
                  </a:txBody>
                  <a:tcPr/>
                </a:tc>
                <a:extLst>
                  <a:ext uri="{0D108BD9-81ED-4DB2-BD59-A6C34878D82A}">
                    <a16:rowId xmlns:a16="http://schemas.microsoft.com/office/drawing/2014/main" val="7934184"/>
                  </a:ext>
                </a:extLst>
              </a:tr>
            </a:tbl>
          </a:graphicData>
        </a:graphic>
      </p:graphicFrame>
      <p:sp>
        <p:nvSpPr>
          <p:cNvPr id="4" name="TextBox 3">
            <a:extLst>
              <a:ext uri="{FF2B5EF4-FFF2-40B4-BE49-F238E27FC236}">
                <a16:creationId xmlns:a16="http://schemas.microsoft.com/office/drawing/2014/main" id="{606E3CF7-5AE0-FD73-ADA0-259A8AD1F3C1}"/>
              </a:ext>
            </a:extLst>
          </p:cNvPr>
          <p:cNvSpPr txBox="1"/>
          <p:nvPr/>
        </p:nvSpPr>
        <p:spPr>
          <a:xfrm>
            <a:off x="1447800" y="278996"/>
            <a:ext cx="15316200" cy="1015663"/>
          </a:xfrm>
          <a:prstGeom prst="rect">
            <a:avLst/>
          </a:prstGeom>
          <a:noFill/>
        </p:spPr>
        <p:txBody>
          <a:bodyPr wrap="square">
            <a:spAutoFit/>
          </a:bodyPr>
          <a:lstStyle/>
          <a:p>
            <a:r>
              <a:rPr lang="en-US" altLang="en-US" sz="6000">
                <a:solidFill>
                  <a:schemeClr val="accent1">
                    <a:lumMod val="75000"/>
                  </a:schemeClr>
                </a:solidFill>
              </a:rPr>
              <a:t>Title I Programs Provide Supplemental Support</a:t>
            </a:r>
            <a:endParaRPr lang="en-US" sz="6000">
              <a:solidFill>
                <a:schemeClr val="accent1">
                  <a:lumMod val="75000"/>
                </a:schemeClr>
              </a:solidFill>
            </a:endParaRPr>
          </a:p>
        </p:txBody>
      </p:sp>
      <p:sp>
        <p:nvSpPr>
          <p:cNvPr id="5" name="Smiley Face 4">
            <a:extLst>
              <a:ext uri="{FF2B5EF4-FFF2-40B4-BE49-F238E27FC236}">
                <a16:creationId xmlns:a16="http://schemas.microsoft.com/office/drawing/2014/main" id="{B8074088-94FB-CC9D-CF87-B1C74CB2525C}"/>
              </a:ext>
            </a:extLst>
          </p:cNvPr>
          <p:cNvSpPr/>
          <p:nvPr/>
        </p:nvSpPr>
        <p:spPr>
          <a:xfrm>
            <a:off x="17004467" y="285583"/>
            <a:ext cx="838200" cy="734261"/>
          </a:xfrm>
          <a:prstGeom prst="smileyFace">
            <a:avLst/>
          </a:prstGeom>
          <a:solidFill>
            <a:schemeClr val="tx2">
              <a:lumMod val="60000"/>
              <a:lumOff val="4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9696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8"/>
          <p:cNvSpPr txBox="1">
            <a:spLocks noGrp="1"/>
          </p:cNvSpPr>
          <p:nvPr>
            <p:ph type="title"/>
          </p:nvPr>
        </p:nvSpPr>
        <p:spPr>
          <a:xfrm>
            <a:off x="1091293" y="923730"/>
            <a:ext cx="15059610" cy="1714800"/>
          </a:xfrm>
          <a:prstGeom prst="rect">
            <a:avLst/>
          </a:prstGeom>
        </p:spPr>
        <p:txBody>
          <a:bodyPr spcFirstLastPara="1" vert="horz" wrap="square" lIns="182850" tIns="182850" rIns="182850" bIns="182850" rtlCol="0" anchor="b" anchorCtr="0">
            <a:noAutofit/>
          </a:bodyPr>
          <a:lstStyle/>
          <a:p>
            <a:pPr>
              <a:spcBef>
                <a:spcPts val="0"/>
              </a:spcBef>
            </a:pPr>
            <a:r>
              <a:rPr lang="en-US">
                <a:solidFill>
                  <a:schemeClr val="tx1"/>
                </a:solidFill>
              </a:rPr>
              <a:t>Title I Schoolwide Planning and Input</a:t>
            </a:r>
            <a:endParaRPr>
              <a:solidFill>
                <a:schemeClr val="tx1"/>
              </a:solidFill>
            </a:endParaRPr>
          </a:p>
        </p:txBody>
      </p:sp>
      <p:grpSp>
        <p:nvGrpSpPr>
          <p:cNvPr id="243" name="Google Shape;243;p28"/>
          <p:cNvGrpSpPr/>
          <p:nvPr/>
        </p:nvGrpSpPr>
        <p:grpSpPr>
          <a:xfrm>
            <a:off x="11676600" y="3225099"/>
            <a:ext cx="6611400" cy="5224576"/>
            <a:chOff x="5632317" y="1189775"/>
            <a:chExt cx="3305700" cy="3483050"/>
          </a:xfrm>
        </p:grpSpPr>
        <p:sp>
          <p:nvSpPr>
            <p:cNvPr id="244" name="Google Shape;244;p28"/>
            <p:cNvSpPr/>
            <p:nvPr/>
          </p:nvSpPr>
          <p:spPr>
            <a:xfrm>
              <a:off x="5632317" y="1189775"/>
              <a:ext cx="3305700" cy="669000"/>
            </a:xfrm>
            <a:prstGeom prst="chevron">
              <a:avLst>
                <a:gd name="adj" fmla="val 50000"/>
              </a:avLst>
            </a:prstGeom>
            <a:solidFill>
              <a:schemeClr val="accent3"/>
            </a:solidFill>
            <a:ln>
              <a:noFill/>
            </a:ln>
          </p:spPr>
          <p:txBody>
            <a:bodyPr spcFirstLastPara="1" wrap="square" lIns="182850" tIns="182850" rIns="182850" bIns="182850" anchor="ctr" anchorCtr="0">
              <a:noAutofit/>
            </a:bodyPr>
            <a:lstStyle/>
            <a:p>
              <a:pPr algn="ctr">
                <a:buSzPts val="1100"/>
              </a:pPr>
              <a:r>
                <a:rPr lang="en" sz="4800">
                  <a:solidFill>
                    <a:prstClr val="white"/>
                  </a:solidFill>
                  <a:latin typeface="Raleway"/>
                  <a:ea typeface="Raleway"/>
                  <a:cs typeface="Raleway"/>
                  <a:sym typeface="Raleway"/>
                </a:rPr>
                <a:t>Last</a:t>
              </a:r>
              <a:endParaRPr sz="3600">
                <a:solidFill>
                  <a:prstClr val="white"/>
                </a:solidFill>
                <a:latin typeface="Lato"/>
                <a:ea typeface="Lato"/>
                <a:cs typeface="Lato"/>
                <a:sym typeface="Lato"/>
              </a:endParaRPr>
            </a:p>
          </p:txBody>
        </p:sp>
        <p:sp>
          <p:nvSpPr>
            <p:cNvPr id="245" name="Google Shape;245;p28"/>
            <p:cNvSpPr txBox="1"/>
            <p:nvPr/>
          </p:nvSpPr>
          <p:spPr>
            <a:xfrm>
              <a:off x="6167062" y="2000859"/>
              <a:ext cx="2236201" cy="2671966"/>
            </a:xfrm>
            <a:prstGeom prst="rect">
              <a:avLst/>
            </a:prstGeom>
            <a:noFill/>
            <a:ln>
              <a:noFill/>
            </a:ln>
          </p:spPr>
          <p:txBody>
            <a:bodyPr spcFirstLastPara="1" wrap="square" lIns="182850" tIns="182850" rIns="182850" bIns="182850" anchor="t" anchorCtr="0">
              <a:noAutofit/>
            </a:bodyPr>
            <a:lstStyle/>
            <a:p>
              <a:pPr>
                <a:lnSpc>
                  <a:spcPct val="115000"/>
                </a:lnSpc>
                <a:buClr>
                  <a:prstClr val="black"/>
                </a:buClr>
                <a:buSzPts val="1100"/>
              </a:pPr>
              <a:r>
                <a:rPr lang="en-US" sz="360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All Title I schools must document that parents are involved in the schoolwide planning process.</a:t>
              </a:r>
            </a:p>
            <a:p>
              <a:pPr>
                <a:lnSpc>
                  <a:spcPct val="115000"/>
                </a:lnSpc>
                <a:buClr>
                  <a:prstClr val="black"/>
                </a:buClr>
                <a:buSzPts val="1100"/>
              </a:pPr>
              <a:endParaRPr sz="2400">
                <a:solidFill>
                  <a:prstClr val="black"/>
                </a:solidFill>
                <a:latin typeface="Lato"/>
                <a:ea typeface="Lato"/>
                <a:cs typeface="Lato"/>
                <a:sym typeface="Lato"/>
              </a:endParaRPr>
            </a:p>
          </p:txBody>
        </p:sp>
      </p:grpSp>
      <p:grpSp>
        <p:nvGrpSpPr>
          <p:cNvPr id="246" name="Google Shape;246;p28"/>
          <p:cNvGrpSpPr/>
          <p:nvPr/>
        </p:nvGrpSpPr>
        <p:grpSpPr>
          <a:xfrm>
            <a:off x="0" y="3238500"/>
            <a:ext cx="7093800" cy="5224254"/>
            <a:chOff x="0" y="1189989"/>
            <a:chExt cx="3546900" cy="3482836"/>
          </a:xfrm>
        </p:grpSpPr>
        <p:sp>
          <p:nvSpPr>
            <p:cNvPr id="247" name="Google Shape;247;p28"/>
            <p:cNvSpPr/>
            <p:nvPr/>
          </p:nvSpPr>
          <p:spPr>
            <a:xfrm>
              <a:off x="0" y="1189989"/>
              <a:ext cx="3546900" cy="669000"/>
            </a:xfrm>
            <a:prstGeom prst="homePlate">
              <a:avLst>
                <a:gd name="adj" fmla="val 50000"/>
              </a:avLst>
            </a:prstGeom>
            <a:solidFill>
              <a:schemeClr val="accent2"/>
            </a:solidFill>
            <a:ln>
              <a:noFill/>
            </a:ln>
          </p:spPr>
          <p:txBody>
            <a:bodyPr spcFirstLastPara="1" wrap="square" lIns="182850" tIns="182850" rIns="182850" bIns="182850" anchor="ctr" anchorCtr="0">
              <a:noAutofit/>
            </a:bodyPr>
            <a:lstStyle/>
            <a:p>
              <a:pPr algn="ctr">
                <a:buSzPts val="1100"/>
              </a:pPr>
              <a:r>
                <a:rPr lang="en" sz="4800">
                  <a:solidFill>
                    <a:prstClr val="white"/>
                  </a:solidFill>
                  <a:latin typeface="Raleway"/>
                  <a:ea typeface="Raleway"/>
                  <a:cs typeface="Raleway"/>
                  <a:sym typeface="Raleway"/>
                </a:rPr>
                <a:t>First</a:t>
              </a:r>
              <a:endParaRPr sz="4800">
                <a:solidFill>
                  <a:prstClr val="white"/>
                </a:solidFill>
                <a:latin typeface="Raleway"/>
                <a:ea typeface="Raleway"/>
                <a:cs typeface="Raleway"/>
                <a:sym typeface="Raleway"/>
              </a:endParaRPr>
            </a:p>
          </p:txBody>
        </p:sp>
        <p:sp>
          <p:nvSpPr>
            <p:cNvPr id="248" name="Google Shape;248;p28"/>
            <p:cNvSpPr txBox="1"/>
            <p:nvPr/>
          </p:nvSpPr>
          <p:spPr>
            <a:xfrm>
              <a:off x="655361" y="2057125"/>
              <a:ext cx="2236200" cy="2615700"/>
            </a:xfrm>
            <a:prstGeom prst="rect">
              <a:avLst/>
            </a:prstGeom>
            <a:noFill/>
            <a:ln>
              <a:noFill/>
            </a:ln>
          </p:spPr>
          <p:txBody>
            <a:bodyPr spcFirstLastPara="1" wrap="square" lIns="182850" tIns="182850" rIns="182850" bIns="182850" anchor="t" anchorCtr="0">
              <a:noAutofit/>
            </a:bodyPr>
            <a:lstStyle/>
            <a:p>
              <a:pPr>
                <a:lnSpc>
                  <a:spcPct val="115000"/>
                </a:lnSpc>
              </a:pPr>
              <a:endParaRPr lang="en-US" sz="3200">
                <a:solidFill>
                  <a:prstClr val="black"/>
                </a:solidFill>
                <a:latin typeface="Lato"/>
                <a:ea typeface="Lato"/>
                <a:cs typeface="Lato"/>
                <a:sym typeface="Lato"/>
              </a:endParaRPr>
            </a:p>
          </p:txBody>
        </p:sp>
      </p:grpSp>
      <p:grpSp>
        <p:nvGrpSpPr>
          <p:cNvPr id="249" name="Google Shape;249;p28"/>
          <p:cNvGrpSpPr/>
          <p:nvPr/>
        </p:nvGrpSpPr>
        <p:grpSpPr>
          <a:xfrm>
            <a:off x="5838300" y="3225099"/>
            <a:ext cx="6611400" cy="5322373"/>
            <a:chOff x="2662954" y="1180841"/>
            <a:chExt cx="3305700" cy="3548248"/>
          </a:xfrm>
        </p:grpSpPr>
        <p:sp>
          <p:nvSpPr>
            <p:cNvPr id="250" name="Google Shape;250;p28"/>
            <p:cNvSpPr/>
            <p:nvPr/>
          </p:nvSpPr>
          <p:spPr>
            <a:xfrm>
              <a:off x="2662954" y="1180841"/>
              <a:ext cx="3305700" cy="669000"/>
            </a:xfrm>
            <a:prstGeom prst="chevron">
              <a:avLst>
                <a:gd name="adj" fmla="val 50000"/>
              </a:avLst>
            </a:prstGeom>
            <a:solidFill>
              <a:schemeClr val="accent1"/>
            </a:solidFill>
            <a:ln>
              <a:noFill/>
            </a:ln>
          </p:spPr>
          <p:txBody>
            <a:bodyPr spcFirstLastPara="1" wrap="square" lIns="182850" tIns="182850" rIns="182850" bIns="182850" anchor="ctr" anchorCtr="0">
              <a:noAutofit/>
            </a:bodyPr>
            <a:lstStyle/>
            <a:p>
              <a:pPr algn="ctr">
                <a:buSzPts val="1100"/>
              </a:pPr>
              <a:r>
                <a:rPr lang="en" sz="4800">
                  <a:solidFill>
                    <a:prstClr val="white"/>
                  </a:solidFill>
                  <a:latin typeface="Raleway"/>
                  <a:ea typeface="Raleway"/>
                  <a:cs typeface="Raleway"/>
                  <a:sym typeface="Raleway"/>
                </a:rPr>
                <a:t>Second</a:t>
              </a:r>
              <a:endParaRPr sz="3600">
                <a:solidFill>
                  <a:prstClr val="white"/>
                </a:solidFill>
                <a:latin typeface="Lato"/>
                <a:ea typeface="Lato"/>
                <a:cs typeface="Lato"/>
                <a:sym typeface="Lato"/>
              </a:endParaRPr>
            </a:p>
          </p:txBody>
        </p:sp>
        <p:sp>
          <p:nvSpPr>
            <p:cNvPr id="251" name="Google Shape;251;p28"/>
            <p:cNvSpPr txBox="1"/>
            <p:nvPr/>
          </p:nvSpPr>
          <p:spPr>
            <a:xfrm>
              <a:off x="3366425" y="2000859"/>
              <a:ext cx="2325773" cy="2728230"/>
            </a:xfrm>
            <a:prstGeom prst="rect">
              <a:avLst/>
            </a:prstGeom>
            <a:noFill/>
            <a:ln>
              <a:noFill/>
            </a:ln>
          </p:spPr>
          <p:txBody>
            <a:bodyPr spcFirstLastPara="1" wrap="square" lIns="182850" tIns="182850" rIns="182850" bIns="182850" anchor="t" anchorCtr="0">
              <a:noAutofit/>
            </a:bodyPr>
            <a:lstStyle/>
            <a:p>
              <a:pPr>
                <a:lnSpc>
                  <a:spcPct val="115000"/>
                </a:lnSpc>
                <a:buClr>
                  <a:prstClr val="black"/>
                </a:buClr>
                <a:buSzPts val="1100"/>
              </a:pPr>
              <a:r>
                <a:rPr lang="en-US" sz="360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Please attend online or in-person meetings/trainings and complete surveys to provide input on Title I funding.</a:t>
              </a:r>
            </a:p>
            <a:p>
              <a:pPr>
                <a:lnSpc>
                  <a:spcPct val="115000"/>
                </a:lnSpc>
                <a:buClr>
                  <a:prstClr val="black"/>
                </a:buClr>
                <a:buSzPts val="1100"/>
              </a:pPr>
              <a:endParaRPr sz="2400">
                <a:solidFill>
                  <a:prstClr val="black"/>
                </a:solidFill>
                <a:latin typeface="Lato"/>
                <a:ea typeface="Lato"/>
                <a:cs typeface="Lato"/>
                <a:sym typeface="Lato"/>
              </a:endParaRPr>
            </a:p>
          </p:txBody>
        </p:sp>
      </p:grpSp>
      <p:sp>
        <p:nvSpPr>
          <p:cNvPr id="3" name="Rectangle 2">
            <a:extLst>
              <a:ext uri="{FF2B5EF4-FFF2-40B4-BE49-F238E27FC236}">
                <a16:creationId xmlns:a16="http://schemas.microsoft.com/office/drawing/2014/main" id="{E226A15A-AB8B-461E-B4CC-2F680DF8B07A}"/>
              </a:ext>
            </a:extLst>
          </p:cNvPr>
          <p:cNvSpPr/>
          <p:nvPr/>
        </p:nvSpPr>
        <p:spPr>
          <a:xfrm>
            <a:off x="381000" y="4492760"/>
            <a:ext cx="3995722" cy="4524315"/>
          </a:xfrm>
          <a:prstGeom prst="rect">
            <a:avLst/>
          </a:prstGeom>
        </p:spPr>
        <p:txBody>
          <a:bodyPr wrap="square">
            <a:spAutoFit/>
          </a:bodyPr>
          <a:lstStyle/>
          <a:p>
            <a:r>
              <a:rPr lang="en-US" sz="360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Seek Input from school, family, and community members determine how Title I funds are used based on a needs assessment. </a:t>
            </a:r>
          </a:p>
        </p:txBody>
      </p:sp>
      <p:sp>
        <p:nvSpPr>
          <p:cNvPr id="14" name="Star: 5 Points 13">
            <a:extLst>
              <a:ext uri="{FF2B5EF4-FFF2-40B4-BE49-F238E27FC236}">
                <a16:creationId xmlns:a16="http://schemas.microsoft.com/office/drawing/2014/main" id="{52848199-698A-DABF-ACDD-4AB2811C8B1A}"/>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4" name="Picture 3">
            <a:extLst>
              <a:ext uri="{FF2B5EF4-FFF2-40B4-BE49-F238E27FC236}">
                <a16:creationId xmlns:a16="http://schemas.microsoft.com/office/drawing/2014/main" id="{5F6680E7-BEA2-9D24-4711-E434A0F85944}"/>
              </a:ext>
            </a:extLst>
          </p:cNvPr>
          <p:cNvPicPr>
            <a:picLocks noChangeAspect="1"/>
          </p:cNvPicPr>
          <p:nvPr/>
        </p:nvPicPr>
        <p:blipFill>
          <a:blip r:embed="rId3"/>
          <a:stretch>
            <a:fillRect/>
          </a:stretch>
        </p:blipFill>
        <p:spPr>
          <a:xfrm>
            <a:off x="-30707" y="8844676"/>
            <a:ext cx="18318707" cy="1439345"/>
          </a:xfrm>
          <a:prstGeom prst="rect">
            <a:avLst/>
          </a:prstGeom>
        </p:spPr>
      </p:pic>
    </p:spTree>
  </p:cSld>
  <p:clrMapOvr>
    <a:masterClrMapping/>
  </p:clrMapOvr>
  <p:transition>
    <p:fade thruBlk="1"/>
  </p:transition>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23</Slides>
  <Notes>17</Notes>
  <HiddenSlides>0</HiddenSlide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Title I Schoolwide Planning and Input</vt:lpstr>
      <vt:lpstr>Title I Schoolwide Budget</vt:lpstr>
      <vt:lpstr>Parent’s Right to Know</vt:lpstr>
      <vt:lpstr>Working Together for Student Success</vt:lpstr>
      <vt:lpstr>Parent-School-Student Compact</vt:lpstr>
      <vt:lpstr>Paul B. Stephens School Compact</vt:lpstr>
      <vt:lpstr>Parent and Family Engagement Plan (PFEP)</vt:lpstr>
      <vt:lpstr>What time is best?</vt:lpstr>
      <vt:lpstr>PowerPoint Presentation</vt:lpstr>
      <vt:lpstr>PowerPoint Presentation</vt:lpstr>
      <vt:lpstr>Parent Advisory Council (PAC)</vt:lpstr>
      <vt:lpstr>Additional Resources</vt:lpstr>
      <vt:lpstr>Thank you for your time!</vt:lpstr>
      <vt:lpstr>PowerPoint Presentation</vt:lpstr>
      <vt:lpstr>Please take the time to participate in our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PowerPoint Template</dc:title>
  <dc:creator>Jourdan Elizabeth</dc:creator>
  <cp:revision>1</cp:revision>
  <dcterms:created xsi:type="dcterms:W3CDTF">2006-08-16T00:00:00Z</dcterms:created>
  <dcterms:modified xsi:type="dcterms:W3CDTF">2024-08-29T18:29:37Z</dcterms:modified>
  <dc:identifier>DAFHhpdnc_E</dc:identifier>
</cp:coreProperties>
</file>